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1"/>
  </p:sldMasterIdLst>
  <p:sldIdLst>
    <p:sldId id="256" r:id="rId2"/>
    <p:sldId id="257" r:id="rId3"/>
    <p:sldId id="258" r:id="rId4"/>
    <p:sldId id="259" r:id="rId5"/>
    <p:sldId id="265" r:id="rId6"/>
    <p:sldId id="260" r:id="rId7"/>
    <p:sldId id="261" r:id="rId8"/>
    <p:sldId id="262" r:id="rId9"/>
    <p:sldId id="263" r:id="rId10"/>
    <p:sldId id="267" r:id="rId11"/>
    <p:sldId id="280" r:id="rId12"/>
    <p:sldId id="272" r:id="rId13"/>
    <p:sldId id="269" r:id="rId14"/>
    <p:sldId id="270" r:id="rId15"/>
    <p:sldId id="276" r:id="rId16"/>
    <p:sldId id="275" r:id="rId17"/>
    <p:sldId id="277" r:id="rId18"/>
    <p:sldId id="278" r:id="rId19"/>
    <p:sldId id="274" r:id="rId20"/>
    <p:sldId id="268" r:id="rId21"/>
    <p:sldId id="279"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B0730"/>
    <a:srgbClr val="461D6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243"/>
    <p:restoredTop sz="94694"/>
  </p:normalViewPr>
  <p:slideViewPr>
    <p:cSldViewPr snapToGrid="0" snapToObjects="1">
      <p:cViewPr varScale="1">
        <p:scale>
          <a:sx n="139" d="100"/>
          <a:sy n="139" d="100"/>
        </p:scale>
        <p:origin x="168" y="9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ata2.xml.rels><?xml version="1.0" encoding="UTF-8" standalone="yes"?>
<Relationships xmlns="http://schemas.openxmlformats.org/package/2006/relationships"><Relationship Id="rId3" Type="http://schemas.openxmlformats.org/officeDocument/2006/relationships/image" Target="../media/image45.jpg"/><Relationship Id="rId7" Type="http://schemas.openxmlformats.org/officeDocument/2006/relationships/image" Target="../media/image49.png"/><Relationship Id="rId2" Type="http://schemas.openxmlformats.org/officeDocument/2006/relationships/image" Target="../media/image44.png"/><Relationship Id="rId1" Type="http://schemas.openxmlformats.org/officeDocument/2006/relationships/image" Target="../media/image43.png"/><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46.jp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14.png"/><Relationship Id="rId7" Type="http://schemas.openxmlformats.org/officeDocument/2006/relationships/image" Target="../media/image16.png"/><Relationship Id="rId2" Type="http://schemas.openxmlformats.org/officeDocument/2006/relationships/image" Target="../media/image6.svg"/><Relationship Id="rId1" Type="http://schemas.openxmlformats.org/officeDocument/2006/relationships/image" Target="../media/image13.png"/><Relationship Id="rId6" Type="http://schemas.openxmlformats.org/officeDocument/2006/relationships/image" Target="../media/image10.svg"/><Relationship Id="rId5" Type="http://schemas.openxmlformats.org/officeDocument/2006/relationships/image" Target="../media/image15.png"/><Relationship Id="rId4" Type="http://schemas.openxmlformats.org/officeDocument/2006/relationships/image" Target="../media/image8.svg"/></Relationships>
</file>

<file path=ppt/diagrams/_rels/drawing2.xml.rels><?xml version="1.0" encoding="UTF-8" standalone="yes"?>
<Relationships xmlns="http://schemas.openxmlformats.org/package/2006/relationships"><Relationship Id="rId3" Type="http://schemas.openxmlformats.org/officeDocument/2006/relationships/image" Target="../media/image45.jpg"/><Relationship Id="rId7" Type="http://schemas.openxmlformats.org/officeDocument/2006/relationships/image" Target="../media/image49.png"/><Relationship Id="rId2" Type="http://schemas.openxmlformats.org/officeDocument/2006/relationships/image" Target="../media/image44.png"/><Relationship Id="rId1" Type="http://schemas.openxmlformats.org/officeDocument/2006/relationships/image" Target="../media/image43.png"/><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46.jp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A1EB54E-1D94-45BB-862E-CDDCFBF84714}"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49C5998E-CF19-4AEE-BBA8-935AB4CCE893}">
      <dgm:prSet/>
      <dgm:spPr/>
      <dgm:t>
        <a:bodyPr/>
        <a:lstStyle/>
        <a:p>
          <a:pPr>
            <a:defRPr cap="all"/>
          </a:pPr>
          <a:r>
            <a:rPr lang="en-US"/>
            <a:t>Toilets</a:t>
          </a:r>
        </a:p>
      </dgm:t>
    </dgm:pt>
    <dgm:pt modelId="{6714EBEE-15D0-4FE7-8EDE-966DD467A1D7}" type="parTrans" cxnId="{76DB120B-3D96-4032-8A99-02165844316E}">
      <dgm:prSet/>
      <dgm:spPr/>
      <dgm:t>
        <a:bodyPr/>
        <a:lstStyle/>
        <a:p>
          <a:endParaRPr lang="en-US"/>
        </a:p>
      </dgm:t>
    </dgm:pt>
    <dgm:pt modelId="{10AB29AF-36E6-4329-BEA5-31CAA9B37F2B}" type="sibTrans" cxnId="{76DB120B-3D96-4032-8A99-02165844316E}">
      <dgm:prSet/>
      <dgm:spPr/>
      <dgm:t>
        <a:bodyPr/>
        <a:lstStyle/>
        <a:p>
          <a:endParaRPr lang="en-US"/>
        </a:p>
      </dgm:t>
    </dgm:pt>
    <dgm:pt modelId="{58195243-A95E-4E55-BCDB-B092D5C63B5F}">
      <dgm:prSet/>
      <dgm:spPr/>
      <dgm:t>
        <a:bodyPr/>
        <a:lstStyle/>
        <a:p>
          <a:pPr>
            <a:defRPr cap="all"/>
          </a:pPr>
          <a:r>
            <a:rPr lang="en-US"/>
            <a:t>Water/Coffee/Tea</a:t>
          </a:r>
        </a:p>
      </dgm:t>
    </dgm:pt>
    <dgm:pt modelId="{3DE08FEF-2157-4D44-8DCF-C70A7B0A33F6}" type="parTrans" cxnId="{8B71A150-A1F0-4214-BA4D-BC9AA6FA745A}">
      <dgm:prSet/>
      <dgm:spPr/>
      <dgm:t>
        <a:bodyPr/>
        <a:lstStyle/>
        <a:p>
          <a:endParaRPr lang="en-US"/>
        </a:p>
      </dgm:t>
    </dgm:pt>
    <dgm:pt modelId="{C0668A98-51EC-4AEC-B5D5-7C408B1B5B22}" type="sibTrans" cxnId="{8B71A150-A1F0-4214-BA4D-BC9AA6FA745A}">
      <dgm:prSet/>
      <dgm:spPr/>
      <dgm:t>
        <a:bodyPr/>
        <a:lstStyle/>
        <a:p>
          <a:endParaRPr lang="en-US"/>
        </a:p>
      </dgm:t>
    </dgm:pt>
    <dgm:pt modelId="{BBFCDD20-604A-426B-AFC7-4C0662351509}">
      <dgm:prSet/>
      <dgm:spPr/>
      <dgm:t>
        <a:bodyPr/>
        <a:lstStyle/>
        <a:p>
          <a:pPr>
            <a:defRPr cap="all"/>
          </a:pPr>
          <a:r>
            <a:rPr lang="en-US"/>
            <a:t>Building Access</a:t>
          </a:r>
        </a:p>
      </dgm:t>
    </dgm:pt>
    <dgm:pt modelId="{BF1D2B9F-7FD1-486D-9205-4382F3E917DC}" type="parTrans" cxnId="{E1385D9A-6839-47D0-8FB6-23F28877EF20}">
      <dgm:prSet/>
      <dgm:spPr/>
      <dgm:t>
        <a:bodyPr/>
        <a:lstStyle/>
        <a:p>
          <a:endParaRPr lang="en-US"/>
        </a:p>
      </dgm:t>
    </dgm:pt>
    <dgm:pt modelId="{42EF24E6-440C-431F-A970-C436F29C1759}" type="sibTrans" cxnId="{E1385D9A-6839-47D0-8FB6-23F28877EF20}">
      <dgm:prSet/>
      <dgm:spPr/>
      <dgm:t>
        <a:bodyPr/>
        <a:lstStyle/>
        <a:p>
          <a:endParaRPr lang="en-US"/>
        </a:p>
      </dgm:t>
    </dgm:pt>
    <dgm:pt modelId="{4ACF6543-49E5-4845-B8AF-BC16707CBA0C}">
      <dgm:prSet/>
      <dgm:spPr/>
      <dgm:t>
        <a:bodyPr/>
        <a:lstStyle/>
        <a:p>
          <a:pPr>
            <a:defRPr cap="all"/>
          </a:pPr>
          <a:r>
            <a:rPr lang="en-US"/>
            <a:t>Fire Evacuation</a:t>
          </a:r>
        </a:p>
      </dgm:t>
    </dgm:pt>
    <dgm:pt modelId="{F9FC741B-A63A-4768-8721-44A7E8567FE1}" type="parTrans" cxnId="{B230B0BB-C165-4668-A22C-EBE7436AD82C}">
      <dgm:prSet/>
      <dgm:spPr/>
      <dgm:t>
        <a:bodyPr/>
        <a:lstStyle/>
        <a:p>
          <a:endParaRPr lang="en-US"/>
        </a:p>
      </dgm:t>
    </dgm:pt>
    <dgm:pt modelId="{A3D9B8BF-594C-43B5-9579-2D36C787817B}" type="sibTrans" cxnId="{B230B0BB-C165-4668-A22C-EBE7436AD82C}">
      <dgm:prSet/>
      <dgm:spPr/>
      <dgm:t>
        <a:bodyPr/>
        <a:lstStyle/>
        <a:p>
          <a:endParaRPr lang="en-US"/>
        </a:p>
      </dgm:t>
    </dgm:pt>
    <dgm:pt modelId="{6F344C87-5E4C-46FD-9FA8-D2641D02AE01}" type="pres">
      <dgm:prSet presAssocID="{8A1EB54E-1D94-45BB-862E-CDDCFBF84714}" presName="root" presStyleCnt="0">
        <dgm:presLayoutVars>
          <dgm:dir/>
          <dgm:resizeHandles val="exact"/>
        </dgm:presLayoutVars>
      </dgm:prSet>
      <dgm:spPr/>
    </dgm:pt>
    <dgm:pt modelId="{43854A37-5C9F-4045-AC8F-8B75A3A2CC8D}" type="pres">
      <dgm:prSet presAssocID="{49C5998E-CF19-4AEE-BBA8-935AB4CCE893}" presName="compNode" presStyleCnt="0"/>
      <dgm:spPr/>
    </dgm:pt>
    <dgm:pt modelId="{1CDB1D87-7C15-4A84-9D4D-AA0F8195CE06}" type="pres">
      <dgm:prSet presAssocID="{49C5998E-CF19-4AEE-BBA8-935AB4CCE893}" presName="iconBgRect" presStyleLbl="bgShp" presStyleIdx="0" presStyleCnt="4"/>
      <dgm:spPr/>
    </dgm:pt>
    <dgm:pt modelId="{D1B5DB72-77C3-4E48-AAF0-FC1E254F3351}" type="pres">
      <dgm:prSet presAssocID="{49C5998E-CF19-4AEE-BBA8-935AB4CCE893}"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oiletPaper"/>
        </a:ext>
      </dgm:extLst>
    </dgm:pt>
    <dgm:pt modelId="{5DF22683-A3A7-47E4-AC8A-166B0C940E2A}" type="pres">
      <dgm:prSet presAssocID="{49C5998E-CF19-4AEE-BBA8-935AB4CCE893}" presName="spaceRect" presStyleCnt="0"/>
      <dgm:spPr/>
    </dgm:pt>
    <dgm:pt modelId="{2D1D1AFA-E6D9-4C0D-87CE-10953F6659C0}" type="pres">
      <dgm:prSet presAssocID="{49C5998E-CF19-4AEE-BBA8-935AB4CCE893}" presName="textRect" presStyleLbl="revTx" presStyleIdx="0" presStyleCnt="4">
        <dgm:presLayoutVars>
          <dgm:chMax val="1"/>
          <dgm:chPref val="1"/>
        </dgm:presLayoutVars>
      </dgm:prSet>
      <dgm:spPr/>
    </dgm:pt>
    <dgm:pt modelId="{DC3CA681-7E0C-4D94-BDD2-FC51EAD49031}" type="pres">
      <dgm:prSet presAssocID="{10AB29AF-36E6-4329-BEA5-31CAA9B37F2B}" presName="sibTrans" presStyleCnt="0"/>
      <dgm:spPr/>
    </dgm:pt>
    <dgm:pt modelId="{88D90336-4D89-4748-89A5-0B2FD0B77DB0}" type="pres">
      <dgm:prSet presAssocID="{58195243-A95E-4E55-BCDB-B092D5C63B5F}" presName="compNode" presStyleCnt="0"/>
      <dgm:spPr/>
    </dgm:pt>
    <dgm:pt modelId="{E5A8540D-4D3D-4926-B9C5-1A62D9108C09}" type="pres">
      <dgm:prSet presAssocID="{58195243-A95E-4E55-BCDB-B092D5C63B5F}" presName="iconBgRect" presStyleLbl="bgShp" presStyleIdx="1" presStyleCnt="4"/>
      <dgm:spPr/>
    </dgm:pt>
    <dgm:pt modelId="{005828BB-E534-48FA-AA91-16E52F027924}" type="pres">
      <dgm:prSet presAssocID="{58195243-A95E-4E55-BCDB-B092D5C63B5F}"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ea"/>
        </a:ext>
      </dgm:extLst>
    </dgm:pt>
    <dgm:pt modelId="{7401754C-FE46-4821-8CC5-0DAB7AAA5D77}" type="pres">
      <dgm:prSet presAssocID="{58195243-A95E-4E55-BCDB-B092D5C63B5F}" presName="spaceRect" presStyleCnt="0"/>
      <dgm:spPr/>
    </dgm:pt>
    <dgm:pt modelId="{1088DB9F-7FAA-4BFA-8AE7-B45679A38AE3}" type="pres">
      <dgm:prSet presAssocID="{58195243-A95E-4E55-BCDB-B092D5C63B5F}" presName="textRect" presStyleLbl="revTx" presStyleIdx="1" presStyleCnt="4">
        <dgm:presLayoutVars>
          <dgm:chMax val="1"/>
          <dgm:chPref val="1"/>
        </dgm:presLayoutVars>
      </dgm:prSet>
      <dgm:spPr/>
    </dgm:pt>
    <dgm:pt modelId="{5230B11D-7604-4136-AFDF-852EA38FB954}" type="pres">
      <dgm:prSet presAssocID="{C0668A98-51EC-4AEC-B5D5-7C408B1B5B22}" presName="sibTrans" presStyleCnt="0"/>
      <dgm:spPr/>
    </dgm:pt>
    <dgm:pt modelId="{40A26BC5-1B1D-4A4E-AB99-D4A78E27BF60}" type="pres">
      <dgm:prSet presAssocID="{BBFCDD20-604A-426B-AFC7-4C0662351509}" presName="compNode" presStyleCnt="0"/>
      <dgm:spPr/>
    </dgm:pt>
    <dgm:pt modelId="{BDDBEA03-766D-424B-AFDF-4544FD6CF604}" type="pres">
      <dgm:prSet presAssocID="{BBFCDD20-604A-426B-AFC7-4C0662351509}" presName="iconBgRect" presStyleLbl="bgShp" presStyleIdx="2" presStyleCnt="4"/>
      <dgm:spPr/>
    </dgm:pt>
    <dgm:pt modelId="{3C0CBE40-2136-4916-A113-6FE8F71C7BA8}" type="pres">
      <dgm:prSet presAssocID="{BBFCDD20-604A-426B-AFC7-4C0662351509}"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uilding"/>
        </a:ext>
      </dgm:extLst>
    </dgm:pt>
    <dgm:pt modelId="{FAC0F583-D1C3-489C-9B6B-190C5DE7FBB8}" type="pres">
      <dgm:prSet presAssocID="{BBFCDD20-604A-426B-AFC7-4C0662351509}" presName="spaceRect" presStyleCnt="0"/>
      <dgm:spPr/>
    </dgm:pt>
    <dgm:pt modelId="{A6893BE1-AEF5-41F3-BB90-565B5531B061}" type="pres">
      <dgm:prSet presAssocID="{BBFCDD20-604A-426B-AFC7-4C0662351509}" presName="textRect" presStyleLbl="revTx" presStyleIdx="2" presStyleCnt="4">
        <dgm:presLayoutVars>
          <dgm:chMax val="1"/>
          <dgm:chPref val="1"/>
        </dgm:presLayoutVars>
      </dgm:prSet>
      <dgm:spPr/>
    </dgm:pt>
    <dgm:pt modelId="{559D9550-D48B-4178-9DEB-6E4013D93A99}" type="pres">
      <dgm:prSet presAssocID="{42EF24E6-440C-431F-A970-C436F29C1759}" presName="sibTrans" presStyleCnt="0"/>
      <dgm:spPr/>
    </dgm:pt>
    <dgm:pt modelId="{699B4E86-AAB3-4CDF-9BA3-509BC3866F86}" type="pres">
      <dgm:prSet presAssocID="{4ACF6543-49E5-4845-B8AF-BC16707CBA0C}" presName="compNode" presStyleCnt="0"/>
      <dgm:spPr/>
    </dgm:pt>
    <dgm:pt modelId="{486AE56A-0F74-4A1C-8FBD-315C2923BB25}" type="pres">
      <dgm:prSet presAssocID="{4ACF6543-49E5-4845-B8AF-BC16707CBA0C}" presName="iconBgRect" presStyleLbl="bgShp" presStyleIdx="3" presStyleCnt="4"/>
      <dgm:spPr/>
    </dgm:pt>
    <dgm:pt modelId="{16DFD24A-9E8C-479B-9BC5-ADF2E44D5D8A}" type="pres">
      <dgm:prSet presAssocID="{4ACF6543-49E5-4845-B8AF-BC16707CBA0C}"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Fire"/>
        </a:ext>
      </dgm:extLst>
    </dgm:pt>
    <dgm:pt modelId="{B8253EFE-244B-40CB-B706-09FF25FEE1F4}" type="pres">
      <dgm:prSet presAssocID="{4ACF6543-49E5-4845-B8AF-BC16707CBA0C}" presName="spaceRect" presStyleCnt="0"/>
      <dgm:spPr/>
    </dgm:pt>
    <dgm:pt modelId="{4288F321-D17D-4115-B01D-B68C9C670D52}" type="pres">
      <dgm:prSet presAssocID="{4ACF6543-49E5-4845-B8AF-BC16707CBA0C}" presName="textRect" presStyleLbl="revTx" presStyleIdx="3" presStyleCnt="4">
        <dgm:presLayoutVars>
          <dgm:chMax val="1"/>
          <dgm:chPref val="1"/>
        </dgm:presLayoutVars>
      </dgm:prSet>
      <dgm:spPr/>
    </dgm:pt>
  </dgm:ptLst>
  <dgm:cxnLst>
    <dgm:cxn modelId="{76DB120B-3D96-4032-8A99-02165844316E}" srcId="{8A1EB54E-1D94-45BB-862E-CDDCFBF84714}" destId="{49C5998E-CF19-4AEE-BBA8-935AB4CCE893}" srcOrd="0" destOrd="0" parTransId="{6714EBEE-15D0-4FE7-8EDE-966DD467A1D7}" sibTransId="{10AB29AF-36E6-4329-BEA5-31CAA9B37F2B}"/>
    <dgm:cxn modelId="{C163A70B-5DBD-4A93-81CD-39ED50333E1D}" type="presOf" srcId="{BBFCDD20-604A-426B-AFC7-4C0662351509}" destId="{A6893BE1-AEF5-41F3-BB90-565B5531B061}" srcOrd="0" destOrd="0" presId="urn:microsoft.com/office/officeart/2018/5/layout/IconCircleLabelList"/>
    <dgm:cxn modelId="{8B71A150-A1F0-4214-BA4D-BC9AA6FA745A}" srcId="{8A1EB54E-1D94-45BB-862E-CDDCFBF84714}" destId="{58195243-A95E-4E55-BCDB-B092D5C63B5F}" srcOrd="1" destOrd="0" parTransId="{3DE08FEF-2157-4D44-8DCF-C70A7B0A33F6}" sibTransId="{C0668A98-51EC-4AEC-B5D5-7C408B1B5B22}"/>
    <dgm:cxn modelId="{E1374F77-37BB-43AA-8D63-56056442D1D0}" type="presOf" srcId="{58195243-A95E-4E55-BCDB-B092D5C63B5F}" destId="{1088DB9F-7FAA-4BFA-8AE7-B45679A38AE3}" srcOrd="0" destOrd="0" presId="urn:microsoft.com/office/officeart/2018/5/layout/IconCircleLabelList"/>
    <dgm:cxn modelId="{649F8889-DDCA-4E6D-A899-08058CC22C03}" type="presOf" srcId="{8A1EB54E-1D94-45BB-862E-CDDCFBF84714}" destId="{6F344C87-5E4C-46FD-9FA8-D2641D02AE01}" srcOrd="0" destOrd="0" presId="urn:microsoft.com/office/officeart/2018/5/layout/IconCircleLabelList"/>
    <dgm:cxn modelId="{F47FC697-D48C-4DDD-A11B-B60758D1C482}" type="presOf" srcId="{4ACF6543-49E5-4845-B8AF-BC16707CBA0C}" destId="{4288F321-D17D-4115-B01D-B68C9C670D52}" srcOrd="0" destOrd="0" presId="urn:microsoft.com/office/officeart/2018/5/layout/IconCircleLabelList"/>
    <dgm:cxn modelId="{E1385D9A-6839-47D0-8FB6-23F28877EF20}" srcId="{8A1EB54E-1D94-45BB-862E-CDDCFBF84714}" destId="{BBFCDD20-604A-426B-AFC7-4C0662351509}" srcOrd="2" destOrd="0" parTransId="{BF1D2B9F-7FD1-486D-9205-4382F3E917DC}" sibTransId="{42EF24E6-440C-431F-A970-C436F29C1759}"/>
    <dgm:cxn modelId="{B230B0BB-C165-4668-A22C-EBE7436AD82C}" srcId="{8A1EB54E-1D94-45BB-862E-CDDCFBF84714}" destId="{4ACF6543-49E5-4845-B8AF-BC16707CBA0C}" srcOrd="3" destOrd="0" parTransId="{F9FC741B-A63A-4768-8721-44A7E8567FE1}" sibTransId="{A3D9B8BF-594C-43B5-9579-2D36C787817B}"/>
    <dgm:cxn modelId="{61E441C7-DCB5-4A05-9A0C-2D76D451EAB5}" type="presOf" srcId="{49C5998E-CF19-4AEE-BBA8-935AB4CCE893}" destId="{2D1D1AFA-E6D9-4C0D-87CE-10953F6659C0}" srcOrd="0" destOrd="0" presId="urn:microsoft.com/office/officeart/2018/5/layout/IconCircleLabelList"/>
    <dgm:cxn modelId="{F7459961-6DFD-4242-889F-0B0EEB677095}" type="presParOf" srcId="{6F344C87-5E4C-46FD-9FA8-D2641D02AE01}" destId="{43854A37-5C9F-4045-AC8F-8B75A3A2CC8D}" srcOrd="0" destOrd="0" presId="urn:microsoft.com/office/officeart/2018/5/layout/IconCircleLabelList"/>
    <dgm:cxn modelId="{A94B53C4-473F-4F99-BD3B-602370588161}" type="presParOf" srcId="{43854A37-5C9F-4045-AC8F-8B75A3A2CC8D}" destId="{1CDB1D87-7C15-4A84-9D4D-AA0F8195CE06}" srcOrd="0" destOrd="0" presId="urn:microsoft.com/office/officeart/2018/5/layout/IconCircleLabelList"/>
    <dgm:cxn modelId="{12488743-93A8-4400-9541-858778C95BD9}" type="presParOf" srcId="{43854A37-5C9F-4045-AC8F-8B75A3A2CC8D}" destId="{D1B5DB72-77C3-4E48-AAF0-FC1E254F3351}" srcOrd="1" destOrd="0" presId="urn:microsoft.com/office/officeart/2018/5/layout/IconCircleLabelList"/>
    <dgm:cxn modelId="{4C1EDD63-34C7-445A-8536-CFF9407FC379}" type="presParOf" srcId="{43854A37-5C9F-4045-AC8F-8B75A3A2CC8D}" destId="{5DF22683-A3A7-47E4-AC8A-166B0C940E2A}" srcOrd="2" destOrd="0" presId="urn:microsoft.com/office/officeart/2018/5/layout/IconCircleLabelList"/>
    <dgm:cxn modelId="{BC832764-EE91-4011-A80C-1077B0CA78C7}" type="presParOf" srcId="{43854A37-5C9F-4045-AC8F-8B75A3A2CC8D}" destId="{2D1D1AFA-E6D9-4C0D-87CE-10953F6659C0}" srcOrd="3" destOrd="0" presId="urn:microsoft.com/office/officeart/2018/5/layout/IconCircleLabelList"/>
    <dgm:cxn modelId="{E81DF4AA-43DC-4902-9743-696217ACDDDC}" type="presParOf" srcId="{6F344C87-5E4C-46FD-9FA8-D2641D02AE01}" destId="{DC3CA681-7E0C-4D94-BDD2-FC51EAD49031}" srcOrd="1" destOrd="0" presId="urn:microsoft.com/office/officeart/2018/5/layout/IconCircleLabelList"/>
    <dgm:cxn modelId="{AB837CDE-6031-4F49-A0BE-531BE9186D1F}" type="presParOf" srcId="{6F344C87-5E4C-46FD-9FA8-D2641D02AE01}" destId="{88D90336-4D89-4748-89A5-0B2FD0B77DB0}" srcOrd="2" destOrd="0" presId="urn:microsoft.com/office/officeart/2018/5/layout/IconCircleLabelList"/>
    <dgm:cxn modelId="{EA4F12B1-919C-407F-BFB5-30746173537B}" type="presParOf" srcId="{88D90336-4D89-4748-89A5-0B2FD0B77DB0}" destId="{E5A8540D-4D3D-4926-B9C5-1A62D9108C09}" srcOrd="0" destOrd="0" presId="urn:microsoft.com/office/officeart/2018/5/layout/IconCircleLabelList"/>
    <dgm:cxn modelId="{E7E552F0-9C0D-4093-9F5E-CF282C9DD778}" type="presParOf" srcId="{88D90336-4D89-4748-89A5-0B2FD0B77DB0}" destId="{005828BB-E534-48FA-AA91-16E52F027924}" srcOrd="1" destOrd="0" presId="urn:microsoft.com/office/officeart/2018/5/layout/IconCircleLabelList"/>
    <dgm:cxn modelId="{5B2FC759-7717-4D9F-9E72-3A33700CB2F8}" type="presParOf" srcId="{88D90336-4D89-4748-89A5-0B2FD0B77DB0}" destId="{7401754C-FE46-4821-8CC5-0DAB7AAA5D77}" srcOrd="2" destOrd="0" presId="urn:microsoft.com/office/officeart/2018/5/layout/IconCircleLabelList"/>
    <dgm:cxn modelId="{23E11FF7-C7FF-4F39-9936-A007D1193A7E}" type="presParOf" srcId="{88D90336-4D89-4748-89A5-0B2FD0B77DB0}" destId="{1088DB9F-7FAA-4BFA-8AE7-B45679A38AE3}" srcOrd="3" destOrd="0" presId="urn:microsoft.com/office/officeart/2018/5/layout/IconCircleLabelList"/>
    <dgm:cxn modelId="{3F1D0703-BDA9-45CB-B7D7-D8836F55E9C9}" type="presParOf" srcId="{6F344C87-5E4C-46FD-9FA8-D2641D02AE01}" destId="{5230B11D-7604-4136-AFDF-852EA38FB954}" srcOrd="3" destOrd="0" presId="urn:microsoft.com/office/officeart/2018/5/layout/IconCircleLabelList"/>
    <dgm:cxn modelId="{A57846FE-DBC6-484D-8AFF-E9351AEB9853}" type="presParOf" srcId="{6F344C87-5E4C-46FD-9FA8-D2641D02AE01}" destId="{40A26BC5-1B1D-4A4E-AB99-D4A78E27BF60}" srcOrd="4" destOrd="0" presId="urn:microsoft.com/office/officeart/2018/5/layout/IconCircleLabelList"/>
    <dgm:cxn modelId="{43C3A843-1D36-459D-AFFA-E7D03106CF5B}" type="presParOf" srcId="{40A26BC5-1B1D-4A4E-AB99-D4A78E27BF60}" destId="{BDDBEA03-766D-424B-AFDF-4544FD6CF604}" srcOrd="0" destOrd="0" presId="urn:microsoft.com/office/officeart/2018/5/layout/IconCircleLabelList"/>
    <dgm:cxn modelId="{C456A771-D708-4E72-B233-9F7828C2755B}" type="presParOf" srcId="{40A26BC5-1B1D-4A4E-AB99-D4A78E27BF60}" destId="{3C0CBE40-2136-4916-A113-6FE8F71C7BA8}" srcOrd="1" destOrd="0" presId="urn:microsoft.com/office/officeart/2018/5/layout/IconCircleLabelList"/>
    <dgm:cxn modelId="{D6F83BDC-C445-4077-B7C1-1D0D4C0B840C}" type="presParOf" srcId="{40A26BC5-1B1D-4A4E-AB99-D4A78E27BF60}" destId="{FAC0F583-D1C3-489C-9B6B-190C5DE7FBB8}" srcOrd="2" destOrd="0" presId="urn:microsoft.com/office/officeart/2018/5/layout/IconCircleLabelList"/>
    <dgm:cxn modelId="{1E64779F-6C97-4B95-926D-BD5AA373949B}" type="presParOf" srcId="{40A26BC5-1B1D-4A4E-AB99-D4A78E27BF60}" destId="{A6893BE1-AEF5-41F3-BB90-565B5531B061}" srcOrd="3" destOrd="0" presId="urn:microsoft.com/office/officeart/2018/5/layout/IconCircleLabelList"/>
    <dgm:cxn modelId="{73341C49-4C8F-4597-B7D1-6372D22F7BD9}" type="presParOf" srcId="{6F344C87-5E4C-46FD-9FA8-D2641D02AE01}" destId="{559D9550-D48B-4178-9DEB-6E4013D93A99}" srcOrd="5" destOrd="0" presId="urn:microsoft.com/office/officeart/2018/5/layout/IconCircleLabelList"/>
    <dgm:cxn modelId="{033E46C5-FD88-40C4-8EA8-62D97FE6636B}" type="presParOf" srcId="{6F344C87-5E4C-46FD-9FA8-D2641D02AE01}" destId="{699B4E86-AAB3-4CDF-9BA3-509BC3866F86}" srcOrd="6" destOrd="0" presId="urn:microsoft.com/office/officeart/2018/5/layout/IconCircleLabelList"/>
    <dgm:cxn modelId="{97219F10-3A3C-43EA-87E6-AF322D86BC08}" type="presParOf" srcId="{699B4E86-AAB3-4CDF-9BA3-509BC3866F86}" destId="{486AE56A-0F74-4A1C-8FBD-315C2923BB25}" srcOrd="0" destOrd="0" presId="urn:microsoft.com/office/officeart/2018/5/layout/IconCircleLabelList"/>
    <dgm:cxn modelId="{6A78E0E4-5F9F-43E3-9E7F-DA9E7A822FFB}" type="presParOf" srcId="{699B4E86-AAB3-4CDF-9BA3-509BC3866F86}" destId="{16DFD24A-9E8C-479B-9BC5-ADF2E44D5D8A}" srcOrd="1" destOrd="0" presId="urn:microsoft.com/office/officeart/2018/5/layout/IconCircleLabelList"/>
    <dgm:cxn modelId="{1B8BDD83-83BD-4AE0-9CB7-AB61F22B46A0}" type="presParOf" srcId="{699B4E86-AAB3-4CDF-9BA3-509BC3866F86}" destId="{B8253EFE-244B-40CB-B706-09FF25FEE1F4}" srcOrd="2" destOrd="0" presId="urn:microsoft.com/office/officeart/2018/5/layout/IconCircleLabelList"/>
    <dgm:cxn modelId="{ED83483B-3D1E-4253-B0EB-C71E32042660}" type="presParOf" srcId="{699B4E86-AAB3-4CDF-9BA3-509BC3866F86}" destId="{4288F321-D17D-4115-B01D-B68C9C670D52}"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0BAF0A-9ABF-7A49-A9F0-70849AF5C24A}" type="doc">
      <dgm:prSet loTypeId="urn:microsoft.com/office/officeart/2005/8/layout/vList4" loCatId="" qsTypeId="urn:microsoft.com/office/officeart/2005/8/quickstyle/simple3" qsCatId="simple" csTypeId="urn:microsoft.com/office/officeart/2005/8/colors/accent1_2" csCatId="accent1" phldr="1"/>
      <dgm:spPr/>
      <dgm:t>
        <a:bodyPr/>
        <a:lstStyle/>
        <a:p>
          <a:endParaRPr lang="en-GB"/>
        </a:p>
      </dgm:t>
    </dgm:pt>
    <dgm:pt modelId="{7C8AF230-9B42-794B-997B-20350886BD73}">
      <dgm:prSet phldrT="[Text]"/>
      <dgm:spPr/>
      <dgm:t>
        <a:bodyPr/>
        <a:lstStyle/>
        <a:p>
          <a:pPr>
            <a:buNone/>
          </a:pPr>
          <a:r>
            <a:rPr lang="en-GB" dirty="0"/>
            <a:t>7 Application Layer</a:t>
          </a:r>
        </a:p>
      </dgm:t>
    </dgm:pt>
    <dgm:pt modelId="{0153DBC2-97BF-334F-A2D1-53A6E96166E5}" type="parTrans" cxnId="{8AF4EC0B-0310-4C48-AB7D-E1577AFCBA72}">
      <dgm:prSet/>
      <dgm:spPr/>
      <dgm:t>
        <a:bodyPr/>
        <a:lstStyle/>
        <a:p>
          <a:endParaRPr lang="en-GB"/>
        </a:p>
      </dgm:t>
    </dgm:pt>
    <dgm:pt modelId="{04A9153E-8B8D-B447-B776-830C23ADF4C7}" type="sibTrans" cxnId="{8AF4EC0B-0310-4C48-AB7D-E1577AFCBA72}">
      <dgm:prSet/>
      <dgm:spPr/>
      <dgm:t>
        <a:bodyPr/>
        <a:lstStyle/>
        <a:p>
          <a:endParaRPr lang="en-GB"/>
        </a:p>
      </dgm:t>
    </dgm:pt>
    <dgm:pt modelId="{FC1FA831-654B-E64E-9AB0-B704D7B70418}">
      <dgm:prSet phldrT="[Text]"/>
      <dgm:spPr/>
      <dgm:t>
        <a:bodyPr/>
        <a:lstStyle/>
        <a:p>
          <a:pPr>
            <a:buNone/>
          </a:pPr>
          <a:r>
            <a:rPr lang="en-GB" dirty="0"/>
            <a:t>For human consumption – what we see 👀 </a:t>
          </a:r>
          <a:r>
            <a:rPr lang="en-GB" dirty="0" err="1"/>
            <a:t>eg.</a:t>
          </a:r>
          <a:r>
            <a:rPr lang="en-GB" dirty="0"/>
            <a:t> HTTP, SNMP, FTP</a:t>
          </a:r>
        </a:p>
      </dgm:t>
    </dgm:pt>
    <dgm:pt modelId="{C90C7792-81AC-C24B-B609-8CA73B15EE3C}" type="parTrans" cxnId="{4A85FACF-244D-F54B-9A47-B34CCB5921D2}">
      <dgm:prSet/>
      <dgm:spPr/>
      <dgm:t>
        <a:bodyPr/>
        <a:lstStyle/>
        <a:p>
          <a:endParaRPr lang="en-GB"/>
        </a:p>
      </dgm:t>
    </dgm:pt>
    <dgm:pt modelId="{E473D500-16CE-B94C-885D-76871E901FD2}" type="sibTrans" cxnId="{4A85FACF-244D-F54B-9A47-B34CCB5921D2}">
      <dgm:prSet/>
      <dgm:spPr/>
      <dgm:t>
        <a:bodyPr/>
        <a:lstStyle/>
        <a:p>
          <a:endParaRPr lang="en-GB"/>
        </a:p>
      </dgm:t>
    </dgm:pt>
    <dgm:pt modelId="{80FE8421-520D-C74C-B776-660B894F89A8}">
      <dgm:prSet phldrT="[Text]"/>
      <dgm:spPr/>
      <dgm:t>
        <a:bodyPr/>
        <a:lstStyle/>
        <a:p>
          <a:pPr>
            <a:buNone/>
          </a:pPr>
          <a:r>
            <a:rPr lang="en-GB" dirty="0"/>
            <a:t>6 Presentation Layer</a:t>
          </a:r>
        </a:p>
      </dgm:t>
    </dgm:pt>
    <dgm:pt modelId="{1852C1D5-B244-5348-98E8-F638FCE4AC62}" type="parTrans" cxnId="{CF052428-CB1A-FE45-AE38-B9CE36829A59}">
      <dgm:prSet/>
      <dgm:spPr/>
      <dgm:t>
        <a:bodyPr/>
        <a:lstStyle/>
        <a:p>
          <a:endParaRPr lang="en-GB"/>
        </a:p>
      </dgm:t>
    </dgm:pt>
    <dgm:pt modelId="{0D29AC41-CDC2-7947-A951-54849842DEDD}" type="sibTrans" cxnId="{CF052428-CB1A-FE45-AE38-B9CE36829A59}">
      <dgm:prSet/>
      <dgm:spPr/>
      <dgm:t>
        <a:bodyPr/>
        <a:lstStyle/>
        <a:p>
          <a:endParaRPr lang="en-GB"/>
        </a:p>
      </dgm:t>
    </dgm:pt>
    <dgm:pt modelId="{842C530D-2506-E34E-9B53-5F50651DB5FC}">
      <dgm:prSet phldrT="[Text]"/>
      <dgm:spPr/>
      <dgm:t>
        <a:bodyPr/>
        <a:lstStyle/>
        <a:p>
          <a:pPr>
            <a:buNone/>
          </a:pPr>
          <a:r>
            <a:rPr lang="en-GB" dirty="0"/>
            <a:t>Processes data to be used by the app layer, including encryption/decryption, jpg, SSL, TLS</a:t>
          </a:r>
        </a:p>
      </dgm:t>
    </dgm:pt>
    <dgm:pt modelId="{8B887F2D-B94A-2B48-9BE5-83AB50653444}" type="parTrans" cxnId="{5349E68A-A947-2646-9EA4-D135AE02011D}">
      <dgm:prSet/>
      <dgm:spPr/>
      <dgm:t>
        <a:bodyPr/>
        <a:lstStyle/>
        <a:p>
          <a:endParaRPr lang="en-GB"/>
        </a:p>
      </dgm:t>
    </dgm:pt>
    <dgm:pt modelId="{236A6126-54B7-3346-B107-DE9CC8F9ED4E}" type="sibTrans" cxnId="{5349E68A-A947-2646-9EA4-D135AE02011D}">
      <dgm:prSet/>
      <dgm:spPr/>
      <dgm:t>
        <a:bodyPr/>
        <a:lstStyle/>
        <a:p>
          <a:endParaRPr lang="en-GB"/>
        </a:p>
      </dgm:t>
    </dgm:pt>
    <dgm:pt modelId="{AAA98915-1835-0D4F-A516-080E580898A0}">
      <dgm:prSet phldrT="[Text]"/>
      <dgm:spPr/>
      <dgm:t>
        <a:bodyPr/>
        <a:lstStyle/>
        <a:p>
          <a:pPr>
            <a:buNone/>
          </a:pPr>
          <a:r>
            <a:rPr lang="en-GB" dirty="0"/>
            <a:t>5 Session Layer</a:t>
          </a:r>
        </a:p>
      </dgm:t>
    </dgm:pt>
    <dgm:pt modelId="{BAB74B79-2D97-EC47-A062-2D375B9E427F}" type="parTrans" cxnId="{632DA792-2DC4-BF4B-8D06-0CE5BF53F617}">
      <dgm:prSet/>
      <dgm:spPr/>
      <dgm:t>
        <a:bodyPr/>
        <a:lstStyle/>
        <a:p>
          <a:endParaRPr lang="en-GB"/>
        </a:p>
      </dgm:t>
    </dgm:pt>
    <dgm:pt modelId="{55D29D54-A4DA-FF44-B215-FB058545DBDA}" type="sibTrans" cxnId="{632DA792-2DC4-BF4B-8D06-0CE5BF53F617}">
      <dgm:prSet/>
      <dgm:spPr/>
      <dgm:t>
        <a:bodyPr/>
        <a:lstStyle/>
        <a:p>
          <a:endParaRPr lang="en-GB"/>
        </a:p>
      </dgm:t>
    </dgm:pt>
    <dgm:pt modelId="{AEA6D1DA-121C-1546-8285-68C413EE878F}">
      <dgm:prSet phldrT="[Text]"/>
      <dgm:spPr/>
      <dgm:t>
        <a:bodyPr/>
        <a:lstStyle/>
        <a:p>
          <a:pPr>
            <a:buNone/>
          </a:pPr>
          <a:r>
            <a:rPr lang="en-GB" dirty="0"/>
            <a:t>4 Transportation Layer (TCP/UDP)</a:t>
          </a:r>
        </a:p>
      </dgm:t>
    </dgm:pt>
    <dgm:pt modelId="{7EA9C48A-A7D0-2446-A1D4-B809840D9AC7}" type="parTrans" cxnId="{C284CA8E-9804-6645-A2D0-2DC61C03A798}">
      <dgm:prSet/>
      <dgm:spPr/>
      <dgm:t>
        <a:bodyPr/>
        <a:lstStyle/>
        <a:p>
          <a:endParaRPr lang="en-GB"/>
        </a:p>
      </dgm:t>
    </dgm:pt>
    <dgm:pt modelId="{67697777-0A74-7440-803A-D3E273EA3E43}" type="sibTrans" cxnId="{C284CA8E-9804-6645-A2D0-2DC61C03A798}">
      <dgm:prSet/>
      <dgm:spPr/>
      <dgm:t>
        <a:bodyPr/>
        <a:lstStyle/>
        <a:p>
          <a:endParaRPr lang="en-GB"/>
        </a:p>
      </dgm:t>
    </dgm:pt>
    <dgm:pt modelId="{1C56CC4A-A5EF-6B45-B111-180C5CD68DBE}">
      <dgm:prSet phldrT="[Text]"/>
      <dgm:spPr/>
      <dgm:t>
        <a:bodyPr/>
        <a:lstStyle/>
        <a:p>
          <a:pPr>
            <a:buNone/>
          </a:pPr>
          <a:r>
            <a:rPr lang="en-GB" dirty="0"/>
            <a:t>Responsible for transporting packets in a way that covers flow control and reliability</a:t>
          </a:r>
        </a:p>
      </dgm:t>
    </dgm:pt>
    <dgm:pt modelId="{7945F833-02FD-0B44-84F3-DFF603C442DA}" type="parTrans" cxnId="{AF3EF7E9-10B8-9E41-A92F-E31892463A48}">
      <dgm:prSet/>
      <dgm:spPr/>
      <dgm:t>
        <a:bodyPr/>
        <a:lstStyle/>
        <a:p>
          <a:endParaRPr lang="en-GB"/>
        </a:p>
      </dgm:t>
    </dgm:pt>
    <dgm:pt modelId="{E13D3895-8454-804B-9718-297CD17F26E2}" type="sibTrans" cxnId="{AF3EF7E9-10B8-9E41-A92F-E31892463A48}">
      <dgm:prSet/>
      <dgm:spPr/>
      <dgm:t>
        <a:bodyPr/>
        <a:lstStyle/>
        <a:p>
          <a:endParaRPr lang="en-GB"/>
        </a:p>
      </dgm:t>
    </dgm:pt>
    <dgm:pt modelId="{EA8143AB-425E-C045-97FB-1201D8FEEEB3}">
      <dgm:prSet phldrT="[Text]"/>
      <dgm:spPr/>
      <dgm:t>
        <a:bodyPr/>
        <a:lstStyle/>
        <a:p>
          <a:pPr>
            <a:buNone/>
          </a:pPr>
          <a:r>
            <a:rPr lang="en-GB" dirty="0"/>
            <a:t>3 Network Layer</a:t>
          </a:r>
        </a:p>
      </dgm:t>
    </dgm:pt>
    <dgm:pt modelId="{857FF821-FC1A-2F43-9B03-3186C2165C85}" type="parTrans" cxnId="{6F6B804D-A675-504A-8B6C-CD12CE962997}">
      <dgm:prSet/>
      <dgm:spPr/>
      <dgm:t>
        <a:bodyPr/>
        <a:lstStyle/>
        <a:p>
          <a:endParaRPr lang="en-GB"/>
        </a:p>
      </dgm:t>
    </dgm:pt>
    <dgm:pt modelId="{90752B9D-F9C0-AB49-A423-A7CADBEC9DF1}" type="sibTrans" cxnId="{6F6B804D-A675-504A-8B6C-CD12CE962997}">
      <dgm:prSet/>
      <dgm:spPr/>
      <dgm:t>
        <a:bodyPr/>
        <a:lstStyle/>
        <a:p>
          <a:endParaRPr lang="en-GB"/>
        </a:p>
      </dgm:t>
    </dgm:pt>
    <dgm:pt modelId="{E5034A56-C936-8A42-A97A-2840BD4AA5B0}">
      <dgm:prSet phldrT="[Text]"/>
      <dgm:spPr/>
      <dgm:t>
        <a:bodyPr/>
        <a:lstStyle/>
        <a:p>
          <a:pPr>
            <a:buNone/>
          </a:pPr>
          <a:r>
            <a:rPr lang="en-GB" dirty="0"/>
            <a:t>Routing data from A to B going across boundaries – IP’s, ICMP, IPsec, IGMP</a:t>
          </a:r>
        </a:p>
      </dgm:t>
    </dgm:pt>
    <dgm:pt modelId="{25432C4C-7AAD-234F-9166-999E52945010}" type="parTrans" cxnId="{20B863BA-0BA0-F542-9D27-5F146F66310F}">
      <dgm:prSet/>
      <dgm:spPr/>
      <dgm:t>
        <a:bodyPr/>
        <a:lstStyle/>
        <a:p>
          <a:endParaRPr lang="en-GB"/>
        </a:p>
      </dgm:t>
    </dgm:pt>
    <dgm:pt modelId="{74CA7BF7-085B-694B-9694-78E842CEDD77}" type="sibTrans" cxnId="{20B863BA-0BA0-F542-9D27-5F146F66310F}">
      <dgm:prSet/>
      <dgm:spPr/>
      <dgm:t>
        <a:bodyPr/>
        <a:lstStyle/>
        <a:p>
          <a:endParaRPr lang="en-GB"/>
        </a:p>
      </dgm:t>
    </dgm:pt>
    <dgm:pt modelId="{66B71695-5C91-FB40-BF73-72DFF77D646F}">
      <dgm:prSet phldrT="[Text]"/>
      <dgm:spPr/>
      <dgm:t>
        <a:bodyPr/>
        <a:lstStyle/>
        <a:p>
          <a:pPr>
            <a:buNone/>
          </a:pPr>
          <a:r>
            <a:rPr lang="en-GB" dirty="0"/>
            <a:t>2 Data Link Layer</a:t>
          </a:r>
        </a:p>
      </dgm:t>
    </dgm:pt>
    <dgm:pt modelId="{C4652B59-9713-1D46-92AE-61DD1384D494}" type="parTrans" cxnId="{B6EE2934-C9B8-B441-AFDA-E1F7286915B1}">
      <dgm:prSet/>
      <dgm:spPr/>
      <dgm:t>
        <a:bodyPr/>
        <a:lstStyle/>
        <a:p>
          <a:endParaRPr lang="en-GB"/>
        </a:p>
      </dgm:t>
    </dgm:pt>
    <dgm:pt modelId="{8323E1C1-BAC5-F843-B41B-19D30379E062}" type="sibTrans" cxnId="{B6EE2934-C9B8-B441-AFDA-E1F7286915B1}">
      <dgm:prSet/>
      <dgm:spPr/>
      <dgm:t>
        <a:bodyPr/>
        <a:lstStyle/>
        <a:p>
          <a:endParaRPr lang="en-GB"/>
        </a:p>
      </dgm:t>
    </dgm:pt>
    <dgm:pt modelId="{5936E744-D945-024F-BBC4-54D34305584F}">
      <dgm:prSet phldrT="[Text]"/>
      <dgm:spPr/>
      <dgm:t>
        <a:bodyPr/>
        <a:lstStyle/>
        <a:p>
          <a:pPr>
            <a:buNone/>
          </a:pPr>
          <a:r>
            <a:rPr lang="en-GB" dirty="0"/>
            <a:t>How data is linked up from point A to B </a:t>
          </a:r>
          <a:r>
            <a:rPr lang="en-GB" dirty="0" err="1"/>
            <a:t>eg.</a:t>
          </a:r>
          <a:r>
            <a:rPr lang="en-GB" dirty="0"/>
            <a:t> ARP, MAC Address</a:t>
          </a:r>
        </a:p>
      </dgm:t>
    </dgm:pt>
    <dgm:pt modelId="{42AC70A0-24DB-4F45-B603-04BB009E78BF}" type="parTrans" cxnId="{24DA6E77-F056-5247-8072-2BCB460D84A9}">
      <dgm:prSet/>
      <dgm:spPr/>
      <dgm:t>
        <a:bodyPr/>
        <a:lstStyle/>
        <a:p>
          <a:endParaRPr lang="en-GB"/>
        </a:p>
      </dgm:t>
    </dgm:pt>
    <dgm:pt modelId="{23AD3FFD-B568-B748-92A7-1278CCAC8673}" type="sibTrans" cxnId="{24DA6E77-F056-5247-8072-2BCB460D84A9}">
      <dgm:prSet/>
      <dgm:spPr/>
      <dgm:t>
        <a:bodyPr/>
        <a:lstStyle/>
        <a:p>
          <a:endParaRPr lang="en-GB"/>
        </a:p>
      </dgm:t>
    </dgm:pt>
    <dgm:pt modelId="{C52E148B-4D2A-4B4E-9477-415051C8A16D}">
      <dgm:prSet phldrT="[Text]"/>
      <dgm:spPr/>
      <dgm:t>
        <a:bodyPr/>
        <a:lstStyle/>
        <a:p>
          <a:pPr>
            <a:buNone/>
          </a:pPr>
          <a:r>
            <a:rPr lang="en-GB" dirty="0"/>
            <a:t>1 Physical Layer</a:t>
          </a:r>
        </a:p>
      </dgm:t>
    </dgm:pt>
    <dgm:pt modelId="{BF27E968-1D94-B746-A8F1-A62F1D386E4E}" type="parTrans" cxnId="{16E47D2F-C0E0-304A-AACA-A068C64D8032}">
      <dgm:prSet/>
      <dgm:spPr/>
      <dgm:t>
        <a:bodyPr/>
        <a:lstStyle/>
        <a:p>
          <a:endParaRPr lang="en-GB"/>
        </a:p>
      </dgm:t>
    </dgm:pt>
    <dgm:pt modelId="{7779DF5E-8AD4-7243-BD51-C102CBDE8BCE}" type="sibTrans" cxnId="{16E47D2F-C0E0-304A-AACA-A068C64D8032}">
      <dgm:prSet/>
      <dgm:spPr/>
      <dgm:t>
        <a:bodyPr/>
        <a:lstStyle/>
        <a:p>
          <a:endParaRPr lang="en-GB"/>
        </a:p>
      </dgm:t>
    </dgm:pt>
    <dgm:pt modelId="{02F5EF6F-90DE-C04D-AEF3-F4B654C281FD}">
      <dgm:prSet phldrT="[Text]"/>
      <dgm:spPr/>
      <dgm:t>
        <a:bodyPr/>
        <a:lstStyle/>
        <a:p>
          <a:pPr>
            <a:buNone/>
          </a:pPr>
          <a:r>
            <a:rPr lang="en-GB" dirty="0"/>
            <a:t>Hardware responsible for data transmission – </a:t>
          </a:r>
          <a:r>
            <a:rPr lang="en-GB" dirty="0" err="1"/>
            <a:t>eg</a:t>
          </a:r>
          <a:r>
            <a:rPr lang="en-GB" dirty="0"/>
            <a:t> the physical cables, hubs, wireless</a:t>
          </a:r>
        </a:p>
      </dgm:t>
    </dgm:pt>
    <dgm:pt modelId="{E65899F1-A8E6-CE49-B290-B5C0306ACFF1}" type="parTrans" cxnId="{B1E49E1E-630F-3347-8968-452F69FD0B92}">
      <dgm:prSet/>
      <dgm:spPr/>
      <dgm:t>
        <a:bodyPr/>
        <a:lstStyle/>
        <a:p>
          <a:endParaRPr lang="en-GB"/>
        </a:p>
      </dgm:t>
    </dgm:pt>
    <dgm:pt modelId="{8BF6850A-13D8-BF44-8FC7-E12AFDA53278}" type="sibTrans" cxnId="{B1E49E1E-630F-3347-8968-452F69FD0B92}">
      <dgm:prSet/>
      <dgm:spPr/>
      <dgm:t>
        <a:bodyPr/>
        <a:lstStyle/>
        <a:p>
          <a:endParaRPr lang="en-GB"/>
        </a:p>
      </dgm:t>
    </dgm:pt>
    <dgm:pt modelId="{6FECB1BE-C81E-2F4B-8084-4831F8D9801B}">
      <dgm:prSet phldrT="[Text]"/>
      <dgm:spPr/>
      <dgm:t>
        <a:bodyPr/>
        <a:lstStyle/>
        <a:p>
          <a:pPr>
            <a:buNone/>
          </a:pPr>
          <a:r>
            <a:rPr lang="en-GB" dirty="0"/>
            <a:t>Creation/Tear down of network connections</a:t>
          </a:r>
        </a:p>
      </dgm:t>
    </dgm:pt>
    <dgm:pt modelId="{4A14D4E8-AE0D-8D47-AFED-07A7BCD9A1CB}" type="sibTrans" cxnId="{DD749B1E-CE0D-5E4E-9B47-1667324F40FB}">
      <dgm:prSet/>
      <dgm:spPr/>
      <dgm:t>
        <a:bodyPr/>
        <a:lstStyle/>
        <a:p>
          <a:endParaRPr lang="en-GB"/>
        </a:p>
      </dgm:t>
    </dgm:pt>
    <dgm:pt modelId="{C8F61B82-8ED7-314D-B7C7-1E81E79FA379}" type="parTrans" cxnId="{DD749B1E-CE0D-5E4E-9B47-1667324F40FB}">
      <dgm:prSet/>
      <dgm:spPr/>
      <dgm:t>
        <a:bodyPr/>
        <a:lstStyle/>
        <a:p>
          <a:endParaRPr lang="en-GB"/>
        </a:p>
      </dgm:t>
    </dgm:pt>
    <dgm:pt modelId="{8BA2439E-01E5-2449-950B-6EEE28D8D08C}" type="pres">
      <dgm:prSet presAssocID="{1D0BAF0A-9ABF-7A49-A9F0-70849AF5C24A}" presName="linear" presStyleCnt="0">
        <dgm:presLayoutVars>
          <dgm:dir/>
          <dgm:resizeHandles val="exact"/>
        </dgm:presLayoutVars>
      </dgm:prSet>
      <dgm:spPr/>
    </dgm:pt>
    <dgm:pt modelId="{07360932-E0B3-A743-B8E1-B4E7D50945B6}" type="pres">
      <dgm:prSet presAssocID="{7C8AF230-9B42-794B-997B-20350886BD73}" presName="comp" presStyleCnt="0"/>
      <dgm:spPr/>
    </dgm:pt>
    <dgm:pt modelId="{25426AD7-F132-E248-A8CA-A6398EEFE115}" type="pres">
      <dgm:prSet presAssocID="{7C8AF230-9B42-794B-997B-20350886BD73}" presName="box" presStyleLbl="node1" presStyleIdx="0" presStyleCnt="7"/>
      <dgm:spPr/>
    </dgm:pt>
    <dgm:pt modelId="{4009F220-2DD8-FD49-A0FF-6B1B5E619E65}" type="pres">
      <dgm:prSet presAssocID="{7C8AF230-9B42-794B-997B-20350886BD73}" presName="img" presStyleLbl="fgImgPlace1" presStyleIdx="0" presStyleCnt="7"/>
      <dgm:spPr>
        <a:blipFill>
          <a:blip xmlns:r="http://schemas.openxmlformats.org/officeDocument/2006/relationships" r:embed="rId1">
            <a:extLst>
              <a:ext uri="{28A0092B-C50C-407E-A947-70E740481C1C}">
                <a14:useLocalDpi xmlns:a14="http://schemas.microsoft.com/office/drawing/2010/main" val="0"/>
              </a:ext>
            </a:extLst>
          </a:blip>
          <a:srcRect/>
          <a:stretch>
            <a:fillRect t="-43000" b="-43000"/>
          </a:stretch>
        </a:blipFill>
      </dgm:spPr>
    </dgm:pt>
    <dgm:pt modelId="{9CC4CB8E-7856-0348-A306-5E22EE87BAD5}" type="pres">
      <dgm:prSet presAssocID="{7C8AF230-9B42-794B-997B-20350886BD73}" presName="text" presStyleLbl="node1" presStyleIdx="0" presStyleCnt="7">
        <dgm:presLayoutVars>
          <dgm:bulletEnabled val="1"/>
        </dgm:presLayoutVars>
      </dgm:prSet>
      <dgm:spPr/>
    </dgm:pt>
    <dgm:pt modelId="{9C825A2E-31F9-414F-8FC1-E4A16FD7A524}" type="pres">
      <dgm:prSet presAssocID="{04A9153E-8B8D-B447-B776-830C23ADF4C7}" presName="spacer" presStyleCnt="0"/>
      <dgm:spPr/>
    </dgm:pt>
    <dgm:pt modelId="{E679AA10-C127-A94C-858E-A23E38512295}" type="pres">
      <dgm:prSet presAssocID="{80FE8421-520D-C74C-B776-660B894F89A8}" presName="comp" presStyleCnt="0"/>
      <dgm:spPr/>
    </dgm:pt>
    <dgm:pt modelId="{99995CC0-6BD3-394A-854F-1A0C9BAA212F}" type="pres">
      <dgm:prSet presAssocID="{80FE8421-520D-C74C-B776-660B894F89A8}" presName="box" presStyleLbl="node1" presStyleIdx="1" presStyleCnt="7"/>
      <dgm:spPr/>
    </dgm:pt>
    <dgm:pt modelId="{575D0A15-3A2D-1447-9499-92082328307F}" type="pres">
      <dgm:prSet presAssocID="{80FE8421-520D-C74C-B776-660B894F89A8}" presName="img" presStyleLbl="fgImgPlace1" presStyleIdx="1" presStyleCnt="7"/>
      <dgm:spPr>
        <a:blipFill>
          <a:blip xmlns:r="http://schemas.openxmlformats.org/officeDocument/2006/relationships" r:embed="rId2">
            <a:extLst>
              <a:ext uri="{28A0092B-C50C-407E-A947-70E740481C1C}">
                <a14:useLocalDpi xmlns:a14="http://schemas.microsoft.com/office/drawing/2010/main" val="0"/>
              </a:ext>
            </a:extLst>
          </a:blip>
          <a:srcRect/>
          <a:stretch>
            <a:fillRect t="-27000" b="-27000"/>
          </a:stretch>
        </a:blipFill>
      </dgm:spPr>
    </dgm:pt>
    <dgm:pt modelId="{992C57EC-542E-2747-A675-B069FEC45C39}" type="pres">
      <dgm:prSet presAssocID="{80FE8421-520D-C74C-B776-660B894F89A8}" presName="text" presStyleLbl="node1" presStyleIdx="1" presStyleCnt="7">
        <dgm:presLayoutVars>
          <dgm:bulletEnabled val="1"/>
        </dgm:presLayoutVars>
      </dgm:prSet>
      <dgm:spPr/>
    </dgm:pt>
    <dgm:pt modelId="{5B02DB4A-46FB-BA49-A567-48D5A60343CE}" type="pres">
      <dgm:prSet presAssocID="{0D29AC41-CDC2-7947-A951-54849842DEDD}" presName="spacer" presStyleCnt="0"/>
      <dgm:spPr/>
    </dgm:pt>
    <dgm:pt modelId="{B58D2AF4-907E-E54D-83C4-B9AE1020A938}" type="pres">
      <dgm:prSet presAssocID="{AAA98915-1835-0D4F-A516-080E580898A0}" presName="comp" presStyleCnt="0"/>
      <dgm:spPr/>
    </dgm:pt>
    <dgm:pt modelId="{5ABACB7B-9F34-AC46-BEC4-68493A4AB0A2}" type="pres">
      <dgm:prSet presAssocID="{AAA98915-1835-0D4F-A516-080E580898A0}" presName="box" presStyleLbl="node1" presStyleIdx="2" presStyleCnt="7"/>
      <dgm:spPr/>
    </dgm:pt>
    <dgm:pt modelId="{F3C5D8FF-D683-544C-A623-086EDF36D35F}" type="pres">
      <dgm:prSet presAssocID="{AAA98915-1835-0D4F-A516-080E580898A0}" presName="img" presStyleLbl="fgImgPlace1" presStyleIdx="2" presStyleCnt="7"/>
      <dgm:spPr>
        <a:blipFill>
          <a:blip xmlns:r="http://schemas.openxmlformats.org/officeDocument/2006/relationships" r:embed="rId3"/>
          <a:srcRect/>
          <a:stretch>
            <a:fillRect t="-22000" b="-22000"/>
          </a:stretch>
        </a:blipFill>
      </dgm:spPr>
    </dgm:pt>
    <dgm:pt modelId="{0419E51D-0C81-A148-9AE3-7454350DA90C}" type="pres">
      <dgm:prSet presAssocID="{AAA98915-1835-0D4F-A516-080E580898A0}" presName="text" presStyleLbl="node1" presStyleIdx="2" presStyleCnt="7">
        <dgm:presLayoutVars>
          <dgm:bulletEnabled val="1"/>
        </dgm:presLayoutVars>
      </dgm:prSet>
      <dgm:spPr/>
    </dgm:pt>
    <dgm:pt modelId="{61225DD5-F674-D944-BFD0-F61AA15F365E}" type="pres">
      <dgm:prSet presAssocID="{55D29D54-A4DA-FF44-B215-FB058545DBDA}" presName="spacer" presStyleCnt="0"/>
      <dgm:spPr/>
    </dgm:pt>
    <dgm:pt modelId="{ED2AD31E-3286-764F-9DD2-7B21199A577C}" type="pres">
      <dgm:prSet presAssocID="{AEA6D1DA-121C-1546-8285-68C413EE878F}" presName="comp" presStyleCnt="0"/>
      <dgm:spPr/>
    </dgm:pt>
    <dgm:pt modelId="{3A0ABF3B-DDDA-1543-9584-5B8851646D45}" type="pres">
      <dgm:prSet presAssocID="{AEA6D1DA-121C-1546-8285-68C413EE878F}" presName="box" presStyleLbl="node1" presStyleIdx="3" presStyleCnt="7"/>
      <dgm:spPr/>
    </dgm:pt>
    <dgm:pt modelId="{763B8F1E-DC0A-2544-AF76-6D25246606B7}" type="pres">
      <dgm:prSet presAssocID="{AEA6D1DA-121C-1546-8285-68C413EE878F}" presName="img" presStyleLbl="fgImgPlace1" presStyleIdx="3" presStyleCnt="7"/>
      <dgm:spPr>
        <a:blipFill>
          <a:blip xmlns:r="http://schemas.openxmlformats.org/officeDocument/2006/relationships" r:embed="rId4"/>
          <a:srcRect/>
          <a:stretch>
            <a:fillRect t="-104000" b="-104000"/>
          </a:stretch>
        </a:blipFill>
      </dgm:spPr>
    </dgm:pt>
    <dgm:pt modelId="{9009BFDC-66A5-7E45-8883-5E83FA5B5C55}" type="pres">
      <dgm:prSet presAssocID="{AEA6D1DA-121C-1546-8285-68C413EE878F}" presName="text" presStyleLbl="node1" presStyleIdx="3" presStyleCnt="7">
        <dgm:presLayoutVars>
          <dgm:bulletEnabled val="1"/>
        </dgm:presLayoutVars>
      </dgm:prSet>
      <dgm:spPr/>
    </dgm:pt>
    <dgm:pt modelId="{272E5224-4937-D646-AAFF-1AD18BC9AC6A}" type="pres">
      <dgm:prSet presAssocID="{67697777-0A74-7440-803A-D3E273EA3E43}" presName="spacer" presStyleCnt="0"/>
      <dgm:spPr/>
    </dgm:pt>
    <dgm:pt modelId="{00AB767C-A835-3742-B734-A20B09A7A1EB}" type="pres">
      <dgm:prSet presAssocID="{EA8143AB-425E-C045-97FB-1201D8FEEEB3}" presName="comp" presStyleCnt="0"/>
      <dgm:spPr/>
    </dgm:pt>
    <dgm:pt modelId="{A4C64027-8B9D-2643-AC7B-A7390C556110}" type="pres">
      <dgm:prSet presAssocID="{EA8143AB-425E-C045-97FB-1201D8FEEEB3}" presName="box" presStyleLbl="node1" presStyleIdx="4" presStyleCnt="7"/>
      <dgm:spPr/>
    </dgm:pt>
    <dgm:pt modelId="{0AC6B637-58F8-6D41-81C0-C4C1DF914BB6}" type="pres">
      <dgm:prSet presAssocID="{EA8143AB-425E-C045-97FB-1201D8FEEEB3}" presName="img" presStyleLbl="fgImgPlace1" presStyleIdx="4" presStyleCnt="7"/>
      <dgm:spPr>
        <a:blipFill>
          <a:blip xmlns:r="http://schemas.openxmlformats.org/officeDocument/2006/relationships" r:embed="rId5">
            <a:extLst>
              <a:ext uri="{28A0092B-C50C-407E-A947-70E740481C1C}">
                <a14:useLocalDpi xmlns:a14="http://schemas.microsoft.com/office/drawing/2010/main" val="0"/>
              </a:ext>
            </a:extLst>
          </a:blip>
          <a:srcRect/>
          <a:stretch>
            <a:fillRect t="-11000" b="-11000"/>
          </a:stretch>
        </a:blipFill>
      </dgm:spPr>
    </dgm:pt>
    <dgm:pt modelId="{EBD97C3F-7759-CD42-A18F-FAC65F3C2575}" type="pres">
      <dgm:prSet presAssocID="{EA8143AB-425E-C045-97FB-1201D8FEEEB3}" presName="text" presStyleLbl="node1" presStyleIdx="4" presStyleCnt="7">
        <dgm:presLayoutVars>
          <dgm:bulletEnabled val="1"/>
        </dgm:presLayoutVars>
      </dgm:prSet>
      <dgm:spPr/>
    </dgm:pt>
    <dgm:pt modelId="{20CAE5F8-B563-6349-83D3-F327E56E1F37}" type="pres">
      <dgm:prSet presAssocID="{90752B9D-F9C0-AB49-A423-A7CADBEC9DF1}" presName="spacer" presStyleCnt="0"/>
      <dgm:spPr/>
    </dgm:pt>
    <dgm:pt modelId="{8B5AFDB3-ACCC-8C41-A722-28923090E5A9}" type="pres">
      <dgm:prSet presAssocID="{66B71695-5C91-FB40-BF73-72DFF77D646F}" presName="comp" presStyleCnt="0"/>
      <dgm:spPr/>
    </dgm:pt>
    <dgm:pt modelId="{5B6D3B6A-B2AB-F147-B5BC-6083B229AF59}" type="pres">
      <dgm:prSet presAssocID="{66B71695-5C91-FB40-BF73-72DFF77D646F}" presName="box" presStyleLbl="node1" presStyleIdx="5" presStyleCnt="7"/>
      <dgm:spPr/>
    </dgm:pt>
    <dgm:pt modelId="{1608DF19-7BF8-2B40-BB78-B09978139035}" type="pres">
      <dgm:prSet presAssocID="{66B71695-5C91-FB40-BF73-72DFF77D646F}" presName="img" presStyleLbl="fgImgPlace1" presStyleIdx="5" presStyleCnt="7"/>
      <dgm:spPr>
        <a:blipFill>
          <a:blip xmlns:r="http://schemas.openxmlformats.org/officeDocument/2006/relationships" r:embed="rId6">
            <a:extLst>
              <a:ext uri="{28A0092B-C50C-407E-A947-70E740481C1C}">
                <a14:useLocalDpi xmlns:a14="http://schemas.microsoft.com/office/drawing/2010/main" val="0"/>
              </a:ext>
            </a:extLst>
          </a:blip>
          <a:srcRect/>
          <a:stretch>
            <a:fillRect t="-15000" b="-15000"/>
          </a:stretch>
        </a:blipFill>
      </dgm:spPr>
    </dgm:pt>
    <dgm:pt modelId="{D0DB23B8-64AD-7743-99D2-6133ACEDDA6C}" type="pres">
      <dgm:prSet presAssocID="{66B71695-5C91-FB40-BF73-72DFF77D646F}" presName="text" presStyleLbl="node1" presStyleIdx="5" presStyleCnt="7">
        <dgm:presLayoutVars>
          <dgm:bulletEnabled val="1"/>
        </dgm:presLayoutVars>
      </dgm:prSet>
      <dgm:spPr/>
    </dgm:pt>
    <dgm:pt modelId="{53D127A8-70D5-C846-ADA1-04F969F02E94}" type="pres">
      <dgm:prSet presAssocID="{8323E1C1-BAC5-F843-B41B-19D30379E062}" presName="spacer" presStyleCnt="0"/>
      <dgm:spPr/>
    </dgm:pt>
    <dgm:pt modelId="{23567843-448C-784B-BCB4-FAD1CC17C8D4}" type="pres">
      <dgm:prSet presAssocID="{C52E148B-4D2A-4B4E-9477-415051C8A16D}" presName="comp" presStyleCnt="0"/>
      <dgm:spPr/>
    </dgm:pt>
    <dgm:pt modelId="{9059EC5E-2BD1-2941-818C-D02F52D2224E}" type="pres">
      <dgm:prSet presAssocID="{C52E148B-4D2A-4B4E-9477-415051C8A16D}" presName="box" presStyleLbl="node1" presStyleIdx="6" presStyleCnt="7"/>
      <dgm:spPr/>
    </dgm:pt>
    <dgm:pt modelId="{6AE3737D-48BD-C347-BC64-C496F94A8945}" type="pres">
      <dgm:prSet presAssocID="{C52E148B-4D2A-4B4E-9477-415051C8A16D}" presName="img" presStyleLbl="fgImgPlace1" presStyleIdx="6" presStyleCnt="7"/>
      <dgm:spPr>
        <a:blipFill>
          <a:blip xmlns:r="http://schemas.openxmlformats.org/officeDocument/2006/relationships" r:embed="rId7"/>
          <a:srcRect/>
          <a:stretch>
            <a:fillRect t="-107000" b="-107000"/>
          </a:stretch>
        </a:blipFill>
      </dgm:spPr>
    </dgm:pt>
    <dgm:pt modelId="{F8243097-F798-CC49-9353-F76C4FCC99C8}" type="pres">
      <dgm:prSet presAssocID="{C52E148B-4D2A-4B4E-9477-415051C8A16D}" presName="text" presStyleLbl="node1" presStyleIdx="6" presStyleCnt="7">
        <dgm:presLayoutVars>
          <dgm:bulletEnabled val="1"/>
        </dgm:presLayoutVars>
      </dgm:prSet>
      <dgm:spPr/>
    </dgm:pt>
  </dgm:ptLst>
  <dgm:cxnLst>
    <dgm:cxn modelId="{8AF4EC0B-0310-4C48-AB7D-E1577AFCBA72}" srcId="{1D0BAF0A-9ABF-7A49-A9F0-70849AF5C24A}" destId="{7C8AF230-9B42-794B-997B-20350886BD73}" srcOrd="0" destOrd="0" parTransId="{0153DBC2-97BF-334F-A2D1-53A6E96166E5}" sibTransId="{04A9153E-8B8D-B447-B776-830C23ADF4C7}"/>
    <dgm:cxn modelId="{4A4D410F-B5C2-404D-B44A-7E1916A2BC84}" type="presOf" srcId="{66B71695-5C91-FB40-BF73-72DFF77D646F}" destId="{5B6D3B6A-B2AB-F147-B5BC-6083B229AF59}" srcOrd="0" destOrd="0" presId="urn:microsoft.com/office/officeart/2005/8/layout/vList4"/>
    <dgm:cxn modelId="{5DAD9D13-E978-C74C-A42F-816414641167}" type="presOf" srcId="{66B71695-5C91-FB40-BF73-72DFF77D646F}" destId="{D0DB23B8-64AD-7743-99D2-6133ACEDDA6C}" srcOrd="1" destOrd="0" presId="urn:microsoft.com/office/officeart/2005/8/layout/vList4"/>
    <dgm:cxn modelId="{DD749B1E-CE0D-5E4E-9B47-1667324F40FB}" srcId="{AAA98915-1835-0D4F-A516-080E580898A0}" destId="{6FECB1BE-C81E-2F4B-8084-4831F8D9801B}" srcOrd="0" destOrd="0" parTransId="{C8F61B82-8ED7-314D-B7C7-1E81E79FA379}" sibTransId="{4A14D4E8-AE0D-8D47-AFED-07A7BCD9A1CB}"/>
    <dgm:cxn modelId="{B1E49E1E-630F-3347-8968-452F69FD0B92}" srcId="{C52E148B-4D2A-4B4E-9477-415051C8A16D}" destId="{02F5EF6F-90DE-C04D-AEF3-F4B654C281FD}" srcOrd="0" destOrd="0" parTransId="{E65899F1-A8E6-CE49-B290-B5C0306ACFF1}" sibTransId="{8BF6850A-13D8-BF44-8FC7-E12AFDA53278}"/>
    <dgm:cxn modelId="{89BE4F1F-779F-2B4C-9DC4-83A369A353E6}" type="presOf" srcId="{6FECB1BE-C81E-2F4B-8084-4831F8D9801B}" destId="{0419E51D-0C81-A148-9AE3-7454350DA90C}" srcOrd="1" destOrd="1" presId="urn:microsoft.com/office/officeart/2005/8/layout/vList4"/>
    <dgm:cxn modelId="{421E7123-7D42-1447-93B2-3D347061CE80}" type="presOf" srcId="{FC1FA831-654B-E64E-9AB0-B704D7B70418}" destId="{25426AD7-F132-E248-A8CA-A6398EEFE115}" srcOrd="0" destOrd="1" presId="urn:microsoft.com/office/officeart/2005/8/layout/vList4"/>
    <dgm:cxn modelId="{CF052428-CB1A-FE45-AE38-B9CE36829A59}" srcId="{1D0BAF0A-9ABF-7A49-A9F0-70849AF5C24A}" destId="{80FE8421-520D-C74C-B776-660B894F89A8}" srcOrd="1" destOrd="0" parTransId="{1852C1D5-B244-5348-98E8-F638FCE4AC62}" sibTransId="{0D29AC41-CDC2-7947-A951-54849842DEDD}"/>
    <dgm:cxn modelId="{7638372A-FA52-C143-B105-2A5DAF1E959F}" type="presOf" srcId="{80FE8421-520D-C74C-B776-660B894F89A8}" destId="{99995CC0-6BD3-394A-854F-1A0C9BAA212F}" srcOrd="0" destOrd="0" presId="urn:microsoft.com/office/officeart/2005/8/layout/vList4"/>
    <dgm:cxn modelId="{16E47D2F-C0E0-304A-AACA-A068C64D8032}" srcId="{1D0BAF0A-9ABF-7A49-A9F0-70849AF5C24A}" destId="{C52E148B-4D2A-4B4E-9477-415051C8A16D}" srcOrd="6" destOrd="0" parTransId="{BF27E968-1D94-B746-A8F1-A62F1D386E4E}" sibTransId="{7779DF5E-8AD4-7243-BD51-C102CBDE8BCE}"/>
    <dgm:cxn modelId="{1DCF4C32-4FE9-434B-B5A3-736465E4BCEA}" type="presOf" srcId="{EA8143AB-425E-C045-97FB-1201D8FEEEB3}" destId="{A4C64027-8B9D-2643-AC7B-A7390C556110}" srcOrd="0" destOrd="0" presId="urn:microsoft.com/office/officeart/2005/8/layout/vList4"/>
    <dgm:cxn modelId="{B6EE2934-C9B8-B441-AFDA-E1F7286915B1}" srcId="{1D0BAF0A-9ABF-7A49-A9F0-70849AF5C24A}" destId="{66B71695-5C91-FB40-BF73-72DFF77D646F}" srcOrd="5" destOrd="0" parTransId="{C4652B59-9713-1D46-92AE-61DD1384D494}" sibTransId="{8323E1C1-BAC5-F843-B41B-19D30379E062}"/>
    <dgm:cxn modelId="{66732649-2AA2-BE4B-A8A2-01166F9E00DA}" type="presOf" srcId="{E5034A56-C936-8A42-A97A-2840BD4AA5B0}" destId="{EBD97C3F-7759-CD42-A18F-FAC65F3C2575}" srcOrd="1" destOrd="1" presId="urn:microsoft.com/office/officeart/2005/8/layout/vList4"/>
    <dgm:cxn modelId="{6F6B804D-A675-504A-8B6C-CD12CE962997}" srcId="{1D0BAF0A-9ABF-7A49-A9F0-70849AF5C24A}" destId="{EA8143AB-425E-C045-97FB-1201D8FEEEB3}" srcOrd="4" destOrd="0" parTransId="{857FF821-FC1A-2F43-9B03-3186C2165C85}" sibTransId="{90752B9D-F9C0-AB49-A423-A7CADBEC9DF1}"/>
    <dgm:cxn modelId="{79268654-2D11-EC48-91DB-1012A7C41704}" type="presOf" srcId="{AEA6D1DA-121C-1546-8285-68C413EE878F}" destId="{9009BFDC-66A5-7E45-8883-5E83FA5B5C55}" srcOrd="1" destOrd="0" presId="urn:microsoft.com/office/officeart/2005/8/layout/vList4"/>
    <dgm:cxn modelId="{23C4DD5B-B3BF-344F-A22E-CAE11FD2DCD0}" type="presOf" srcId="{80FE8421-520D-C74C-B776-660B894F89A8}" destId="{992C57EC-542E-2747-A675-B069FEC45C39}" srcOrd="1" destOrd="0" presId="urn:microsoft.com/office/officeart/2005/8/layout/vList4"/>
    <dgm:cxn modelId="{057C9D5F-7474-E749-B860-7D07350D6FEE}" type="presOf" srcId="{6FECB1BE-C81E-2F4B-8084-4831F8D9801B}" destId="{5ABACB7B-9F34-AC46-BEC4-68493A4AB0A2}" srcOrd="0" destOrd="1" presId="urn:microsoft.com/office/officeart/2005/8/layout/vList4"/>
    <dgm:cxn modelId="{31726A6D-E0E4-1146-84D3-9521C7A05CCB}" type="presOf" srcId="{842C530D-2506-E34E-9B53-5F50651DB5FC}" destId="{992C57EC-542E-2747-A675-B069FEC45C39}" srcOrd="1" destOrd="1" presId="urn:microsoft.com/office/officeart/2005/8/layout/vList4"/>
    <dgm:cxn modelId="{9C39216E-D9E5-4D4D-B739-8B511D2D34F1}" type="presOf" srcId="{C52E148B-4D2A-4B4E-9477-415051C8A16D}" destId="{F8243097-F798-CC49-9353-F76C4FCC99C8}" srcOrd="1" destOrd="0" presId="urn:microsoft.com/office/officeart/2005/8/layout/vList4"/>
    <dgm:cxn modelId="{24DA6E77-F056-5247-8072-2BCB460D84A9}" srcId="{66B71695-5C91-FB40-BF73-72DFF77D646F}" destId="{5936E744-D945-024F-BBC4-54D34305584F}" srcOrd="0" destOrd="0" parTransId="{42AC70A0-24DB-4F45-B603-04BB009E78BF}" sibTransId="{23AD3FFD-B568-B748-92A7-1278CCAC8673}"/>
    <dgm:cxn modelId="{182AAE81-1489-7540-AA02-31A0199C7218}" type="presOf" srcId="{AAA98915-1835-0D4F-A516-080E580898A0}" destId="{0419E51D-0C81-A148-9AE3-7454350DA90C}" srcOrd="1" destOrd="0" presId="urn:microsoft.com/office/officeart/2005/8/layout/vList4"/>
    <dgm:cxn modelId="{5349E68A-A947-2646-9EA4-D135AE02011D}" srcId="{80FE8421-520D-C74C-B776-660B894F89A8}" destId="{842C530D-2506-E34E-9B53-5F50651DB5FC}" srcOrd="0" destOrd="0" parTransId="{8B887F2D-B94A-2B48-9BE5-83AB50653444}" sibTransId="{236A6126-54B7-3346-B107-DE9CC8F9ED4E}"/>
    <dgm:cxn modelId="{BC96188D-447B-D04E-A717-BD6E3887B520}" type="presOf" srcId="{1C56CC4A-A5EF-6B45-B111-180C5CD68DBE}" destId="{9009BFDC-66A5-7E45-8883-5E83FA5B5C55}" srcOrd="1" destOrd="1" presId="urn:microsoft.com/office/officeart/2005/8/layout/vList4"/>
    <dgm:cxn modelId="{C284CA8E-9804-6645-A2D0-2DC61C03A798}" srcId="{1D0BAF0A-9ABF-7A49-A9F0-70849AF5C24A}" destId="{AEA6D1DA-121C-1546-8285-68C413EE878F}" srcOrd="3" destOrd="0" parTransId="{7EA9C48A-A7D0-2446-A1D4-B809840D9AC7}" sibTransId="{67697777-0A74-7440-803A-D3E273EA3E43}"/>
    <dgm:cxn modelId="{632DA792-2DC4-BF4B-8D06-0CE5BF53F617}" srcId="{1D0BAF0A-9ABF-7A49-A9F0-70849AF5C24A}" destId="{AAA98915-1835-0D4F-A516-080E580898A0}" srcOrd="2" destOrd="0" parTransId="{BAB74B79-2D97-EC47-A062-2D375B9E427F}" sibTransId="{55D29D54-A4DA-FF44-B215-FB058545DBDA}"/>
    <dgm:cxn modelId="{BB652AAA-5749-0445-8A55-70F0181FD12E}" type="presOf" srcId="{AEA6D1DA-121C-1546-8285-68C413EE878F}" destId="{3A0ABF3B-DDDA-1543-9584-5B8851646D45}" srcOrd="0" destOrd="0" presId="urn:microsoft.com/office/officeart/2005/8/layout/vList4"/>
    <dgm:cxn modelId="{E69233AB-D7C9-9F4A-9E48-D7A979168FD8}" type="presOf" srcId="{842C530D-2506-E34E-9B53-5F50651DB5FC}" destId="{99995CC0-6BD3-394A-854F-1A0C9BAA212F}" srcOrd="0" destOrd="1" presId="urn:microsoft.com/office/officeart/2005/8/layout/vList4"/>
    <dgm:cxn modelId="{287803AF-6BBE-294A-9553-2DE3E31CFE37}" type="presOf" srcId="{E5034A56-C936-8A42-A97A-2840BD4AA5B0}" destId="{A4C64027-8B9D-2643-AC7B-A7390C556110}" srcOrd="0" destOrd="1" presId="urn:microsoft.com/office/officeart/2005/8/layout/vList4"/>
    <dgm:cxn modelId="{78BA0EAF-318D-A34F-AD95-C70F4A49DB31}" type="presOf" srcId="{FC1FA831-654B-E64E-9AB0-B704D7B70418}" destId="{9CC4CB8E-7856-0348-A306-5E22EE87BAD5}" srcOrd="1" destOrd="1" presId="urn:microsoft.com/office/officeart/2005/8/layout/vList4"/>
    <dgm:cxn modelId="{2A9B10B7-80AD-CF47-8860-B50BC9A8CF12}" type="presOf" srcId="{AAA98915-1835-0D4F-A516-080E580898A0}" destId="{5ABACB7B-9F34-AC46-BEC4-68493A4AB0A2}" srcOrd="0" destOrd="0" presId="urn:microsoft.com/office/officeart/2005/8/layout/vList4"/>
    <dgm:cxn modelId="{D42C2CB9-56CC-2C42-BE96-62CA20ACE693}" type="presOf" srcId="{7C8AF230-9B42-794B-997B-20350886BD73}" destId="{9CC4CB8E-7856-0348-A306-5E22EE87BAD5}" srcOrd="1" destOrd="0" presId="urn:microsoft.com/office/officeart/2005/8/layout/vList4"/>
    <dgm:cxn modelId="{20B863BA-0BA0-F542-9D27-5F146F66310F}" srcId="{EA8143AB-425E-C045-97FB-1201D8FEEEB3}" destId="{E5034A56-C936-8A42-A97A-2840BD4AA5B0}" srcOrd="0" destOrd="0" parTransId="{25432C4C-7AAD-234F-9166-999E52945010}" sibTransId="{74CA7BF7-085B-694B-9694-78E842CEDD77}"/>
    <dgm:cxn modelId="{DF146DBA-630A-5A42-BE93-595189FB9475}" type="presOf" srcId="{C52E148B-4D2A-4B4E-9477-415051C8A16D}" destId="{9059EC5E-2BD1-2941-818C-D02F52D2224E}" srcOrd="0" destOrd="0" presId="urn:microsoft.com/office/officeart/2005/8/layout/vList4"/>
    <dgm:cxn modelId="{3117B3BD-291B-364A-945E-D9FC7BC71B90}" type="presOf" srcId="{5936E744-D945-024F-BBC4-54D34305584F}" destId="{5B6D3B6A-B2AB-F147-B5BC-6083B229AF59}" srcOrd="0" destOrd="1" presId="urn:microsoft.com/office/officeart/2005/8/layout/vList4"/>
    <dgm:cxn modelId="{DEF62FC4-12B1-BC4F-B391-B30B4FA3AC94}" type="presOf" srcId="{02F5EF6F-90DE-C04D-AEF3-F4B654C281FD}" destId="{9059EC5E-2BD1-2941-818C-D02F52D2224E}" srcOrd="0" destOrd="1" presId="urn:microsoft.com/office/officeart/2005/8/layout/vList4"/>
    <dgm:cxn modelId="{4A85FACF-244D-F54B-9A47-B34CCB5921D2}" srcId="{7C8AF230-9B42-794B-997B-20350886BD73}" destId="{FC1FA831-654B-E64E-9AB0-B704D7B70418}" srcOrd="0" destOrd="0" parTransId="{C90C7792-81AC-C24B-B609-8CA73B15EE3C}" sibTransId="{E473D500-16CE-B94C-885D-76871E901FD2}"/>
    <dgm:cxn modelId="{AF3EF7E9-10B8-9E41-A92F-E31892463A48}" srcId="{AEA6D1DA-121C-1546-8285-68C413EE878F}" destId="{1C56CC4A-A5EF-6B45-B111-180C5CD68DBE}" srcOrd="0" destOrd="0" parTransId="{7945F833-02FD-0B44-84F3-DFF603C442DA}" sibTransId="{E13D3895-8454-804B-9718-297CD17F26E2}"/>
    <dgm:cxn modelId="{0A957DEC-C3D6-F445-9E12-6FFC2C1CBB12}" type="presOf" srcId="{02F5EF6F-90DE-C04D-AEF3-F4B654C281FD}" destId="{F8243097-F798-CC49-9353-F76C4FCC99C8}" srcOrd="1" destOrd="1" presId="urn:microsoft.com/office/officeart/2005/8/layout/vList4"/>
    <dgm:cxn modelId="{B1160AED-A32C-CD43-B695-B31FF337C3DF}" type="presOf" srcId="{1C56CC4A-A5EF-6B45-B111-180C5CD68DBE}" destId="{3A0ABF3B-DDDA-1543-9584-5B8851646D45}" srcOrd="0" destOrd="1" presId="urn:microsoft.com/office/officeart/2005/8/layout/vList4"/>
    <dgm:cxn modelId="{34172CED-A2C0-1D49-8A3A-EC9D8DBC8E4F}" type="presOf" srcId="{EA8143AB-425E-C045-97FB-1201D8FEEEB3}" destId="{EBD97C3F-7759-CD42-A18F-FAC65F3C2575}" srcOrd="1" destOrd="0" presId="urn:microsoft.com/office/officeart/2005/8/layout/vList4"/>
    <dgm:cxn modelId="{EB515DF2-5605-2E43-9316-F34A4FECECDA}" type="presOf" srcId="{7C8AF230-9B42-794B-997B-20350886BD73}" destId="{25426AD7-F132-E248-A8CA-A6398EEFE115}" srcOrd="0" destOrd="0" presId="urn:microsoft.com/office/officeart/2005/8/layout/vList4"/>
    <dgm:cxn modelId="{A2A430F5-AADD-2143-AA28-8DE1DDCD9587}" type="presOf" srcId="{1D0BAF0A-9ABF-7A49-A9F0-70849AF5C24A}" destId="{8BA2439E-01E5-2449-950B-6EEE28D8D08C}" srcOrd="0" destOrd="0" presId="urn:microsoft.com/office/officeart/2005/8/layout/vList4"/>
    <dgm:cxn modelId="{9C29CCFB-6D15-804E-B6E7-EC4B4A003826}" type="presOf" srcId="{5936E744-D945-024F-BBC4-54D34305584F}" destId="{D0DB23B8-64AD-7743-99D2-6133ACEDDA6C}" srcOrd="1" destOrd="1" presId="urn:microsoft.com/office/officeart/2005/8/layout/vList4"/>
    <dgm:cxn modelId="{4576320D-F83F-9E40-A738-CD4622DB4E7C}" type="presParOf" srcId="{8BA2439E-01E5-2449-950B-6EEE28D8D08C}" destId="{07360932-E0B3-A743-B8E1-B4E7D50945B6}" srcOrd="0" destOrd="0" presId="urn:microsoft.com/office/officeart/2005/8/layout/vList4"/>
    <dgm:cxn modelId="{AF897468-54A4-3941-9387-835975B8F7BD}" type="presParOf" srcId="{07360932-E0B3-A743-B8E1-B4E7D50945B6}" destId="{25426AD7-F132-E248-A8CA-A6398EEFE115}" srcOrd="0" destOrd="0" presId="urn:microsoft.com/office/officeart/2005/8/layout/vList4"/>
    <dgm:cxn modelId="{1036FBA3-0517-BA4B-862A-2BFD25FA5418}" type="presParOf" srcId="{07360932-E0B3-A743-B8E1-B4E7D50945B6}" destId="{4009F220-2DD8-FD49-A0FF-6B1B5E619E65}" srcOrd="1" destOrd="0" presId="urn:microsoft.com/office/officeart/2005/8/layout/vList4"/>
    <dgm:cxn modelId="{E1F8BBAB-884B-F943-B9B6-573FE7702F80}" type="presParOf" srcId="{07360932-E0B3-A743-B8E1-B4E7D50945B6}" destId="{9CC4CB8E-7856-0348-A306-5E22EE87BAD5}" srcOrd="2" destOrd="0" presId="urn:microsoft.com/office/officeart/2005/8/layout/vList4"/>
    <dgm:cxn modelId="{1900883F-46EC-AA49-98C8-1F818493F5FA}" type="presParOf" srcId="{8BA2439E-01E5-2449-950B-6EEE28D8D08C}" destId="{9C825A2E-31F9-414F-8FC1-E4A16FD7A524}" srcOrd="1" destOrd="0" presId="urn:microsoft.com/office/officeart/2005/8/layout/vList4"/>
    <dgm:cxn modelId="{B24D7D62-3AA5-4642-8C0B-98D8B7A60E0B}" type="presParOf" srcId="{8BA2439E-01E5-2449-950B-6EEE28D8D08C}" destId="{E679AA10-C127-A94C-858E-A23E38512295}" srcOrd="2" destOrd="0" presId="urn:microsoft.com/office/officeart/2005/8/layout/vList4"/>
    <dgm:cxn modelId="{E617692F-81BB-4649-A148-236AB3223749}" type="presParOf" srcId="{E679AA10-C127-A94C-858E-A23E38512295}" destId="{99995CC0-6BD3-394A-854F-1A0C9BAA212F}" srcOrd="0" destOrd="0" presId="urn:microsoft.com/office/officeart/2005/8/layout/vList4"/>
    <dgm:cxn modelId="{E4F4F247-CFD5-D443-8E91-8F7AF524C9A8}" type="presParOf" srcId="{E679AA10-C127-A94C-858E-A23E38512295}" destId="{575D0A15-3A2D-1447-9499-92082328307F}" srcOrd="1" destOrd="0" presId="urn:microsoft.com/office/officeart/2005/8/layout/vList4"/>
    <dgm:cxn modelId="{885CFC8C-6D15-024B-B211-556ED4A30584}" type="presParOf" srcId="{E679AA10-C127-A94C-858E-A23E38512295}" destId="{992C57EC-542E-2747-A675-B069FEC45C39}" srcOrd="2" destOrd="0" presId="urn:microsoft.com/office/officeart/2005/8/layout/vList4"/>
    <dgm:cxn modelId="{6811E90A-736A-C140-9493-755758D9598E}" type="presParOf" srcId="{8BA2439E-01E5-2449-950B-6EEE28D8D08C}" destId="{5B02DB4A-46FB-BA49-A567-48D5A60343CE}" srcOrd="3" destOrd="0" presId="urn:microsoft.com/office/officeart/2005/8/layout/vList4"/>
    <dgm:cxn modelId="{9583F9D6-FF84-D940-91AE-72DFF4E0A985}" type="presParOf" srcId="{8BA2439E-01E5-2449-950B-6EEE28D8D08C}" destId="{B58D2AF4-907E-E54D-83C4-B9AE1020A938}" srcOrd="4" destOrd="0" presId="urn:microsoft.com/office/officeart/2005/8/layout/vList4"/>
    <dgm:cxn modelId="{A1775D52-CF4A-2B46-85B7-BF12950B501B}" type="presParOf" srcId="{B58D2AF4-907E-E54D-83C4-B9AE1020A938}" destId="{5ABACB7B-9F34-AC46-BEC4-68493A4AB0A2}" srcOrd="0" destOrd="0" presId="urn:microsoft.com/office/officeart/2005/8/layout/vList4"/>
    <dgm:cxn modelId="{021F5846-432B-8F43-BA36-E3386E4626A2}" type="presParOf" srcId="{B58D2AF4-907E-E54D-83C4-B9AE1020A938}" destId="{F3C5D8FF-D683-544C-A623-086EDF36D35F}" srcOrd="1" destOrd="0" presId="urn:microsoft.com/office/officeart/2005/8/layout/vList4"/>
    <dgm:cxn modelId="{CE074120-A5CB-9148-B4D6-DC9C765A7E3A}" type="presParOf" srcId="{B58D2AF4-907E-E54D-83C4-B9AE1020A938}" destId="{0419E51D-0C81-A148-9AE3-7454350DA90C}" srcOrd="2" destOrd="0" presId="urn:microsoft.com/office/officeart/2005/8/layout/vList4"/>
    <dgm:cxn modelId="{02D02480-7626-F34D-AA89-E9D1B35AABE6}" type="presParOf" srcId="{8BA2439E-01E5-2449-950B-6EEE28D8D08C}" destId="{61225DD5-F674-D944-BFD0-F61AA15F365E}" srcOrd="5" destOrd="0" presId="urn:microsoft.com/office/officeart/2005/8/layout/vList4"/>
    <dgm:cxn modelId="{7EBE140F-D352-8F4E-BAD7-B43F45B2E81A}" type="presParOf" srcId="{8BA2439E-01E5-2449-950B-6EEE28D8D08C}" destId="{ED2AD31E-3286-764F-9DD2-7B21199A577C}" srcOrd="6" destOrd="0" presId="urn:microsoft.com/office/officeart/2005/8/layout/vList4"/>
    <dgm:cxn modelId="{6B8178BF-F74B-AC40-91F2-BBFB9037AECE}" type="presParOf" srcId="{ED2AD31E-3286-764F-9DD2-7B21199A577C}" destId="{3A0ABF3B-DDDA-1543-9584-5B8851646D45}" srcOrd="0" destOrd="0" presId="urn:microsoft.com/office/officeart/2005/8/layout/vList4"/>
    <dgm:cxn modelId="{A4D16813-E93B-1B42-BDC3-B1EE203D752A}" type="presParOf" srcId="{ED2AD31E-3286-764F-9DD2-7B21199A577C}" destId="{763B8F1E-DC0A-2544-AF76-6D25246606B7}" srcOrd="1" destOrd="0" presId="urn:microsoft.com/office/officeart/2005/8/layout/vList4"/>
    <dgm:cxn modelId="{E4330453-0E8C-3B41-A3FE-8F847E6D648F}" type="presParOf" srcId="{ED2AD31E-3286-764F-9DD2-7B21199A577C}" destId="{9009BFDC-66A5-7E45-8883-5E83FA5B5C55}" srcOrd="2" destOrd="0" presId="urn:microsoft.com/office/officeart/2005/8/layout/vList4"/>
    <dgm:cxn modelId="{88D9CD0F-B7F1-474A-A2DD-940E74D7F8DC}" type="presParOf" srcId="{8BA2439E-01E5-2449-950B-6EEE28D8D08C}" destId="{272E5224-4937-D646-AAFF-1AD18BC9AC6A}" srcOrd="7" destOrd="0" presId="urn:microsoft.com/office/officeart/2005/8/layout/vList4"/>
    <dgm:cxn modelId="{73AFCC1A-A957-9D45-8B54-C40F2B5E6D66}" type="presParOf" srcId="{8BA2439E-01E5-2449-950B-6EEE28D8D08C}" destId="{00AB767C-A835-3742-B734-A20B09A7A1EB}" srcOrd="8" destOrd="0" presId="urn:microsoft.com/office/officeart/2005/8/layout/vList4"/>
    <dgm:cxn modelId="{4C06A51B-F955-3C44-BBA4-F1AF0577CB77}" type="presParOf" srcId="{00AB767C-A835-3742-B734-A20B09A7A1EB}" destId="{A4C64027-8B9D-2643-AC7B-A7390C556110}" srcOrd="0" destOrd="0" presId="urn:microsoft.com/office/officeart/2005/8/layout/vList4"/>
    <dgm:cxn modelId="{724B837C-324E-8F49-A23E-9489B7FB7344}" type="presParOf" srcId="{00AB767C-A835-3742-B734-A20B09A7A1EB}" destId="{0AC6B637-58F8-6D41-81C0-C4C1DF914BB6}" srcOrd="1" destOrd="0" presId="urn:microsoft.com/office/officeart/2005/8/layout/vList4"/>
    <dgm:cxn modelId="{D6636BFC-0FBB-7142-AB0E-AB1C843E119E}" type="presParOf" srcId="{00AB767C-A835-3742-B734-A20B09A7A1EB}" destId="{EBD97C3F-7759-CD42-A18F-FAC65F3C2575}" srcOrd="2" destOrd="0" presId="urn:microsoft.com/office/officeart/2005/8/layout/vList4"/>
    <dgm:cxn modelId="{780DCEFB-B3B4-594A-A9A8-E3B97A05667C}" type="presParOf" srcId="{8BA2439E-01E5-2449-950B-6EEE28D8D08C}" destId="{20CAE5F8-B563-6349-83D3-F327E56E1F37}" srcOrd="9" destOrd="0" presId="urn:microsoft.com/office/officeart/2005/8/layout/vList4"/>
    <dgm:cxn modelId="{F7E1BC6B-478D-F843-8B81-3D13782718CE}" type="presParOf" srcId="{8BA2439E-01E5-2449-950B-6EEE28D8D08C}" destId="{8B5AFDB3-ACCC-8C41-A722-28923090E5A9}" srcOrd="10" destOrd="0" presId="urn:microsoft.com/office/officeart/2005/8/layout/vList4"/>
    <dgm:cxn modelId="{793EF110-B767-5B4C-BD87-829736CFB2AC}" type="presParOf" srcId="{8B5AFDB3-ACCC-8C41-A722-28923090E5A9}" destId="{5B6D3B6A-B2AB-F147-B5BC-6083B229AF59}" srcOrd="0" destOrd="0" presId="urn:microsoft.com/office/officeart/2005/8/layout/vList4"/>
    <dgm:cxn modelId="{F9ED8F4D-C353-8E4D-9864-A651464D1FBF}" type="presParOf" srcId="{8B5AFDB3-ACCC-8C41-A722-28923090E5A9}" destId="{1608DF19-7BF8-2B40-BB78-B09978139035}" srcOrd="1" destOrd="0" presId="urn:microsoft.com/office/officeart/2005/8/layout/vList4"/>
    <dgm:cxn modelId="{CE6673F0-54E0-0545-9099-40C529F7A92D}" type="presParOf" srcId="{8B5AFDB3-ACCC-8C41-A722-28923090E5A9}" destId="{D0DB23B8-64AD-7743-99D2-6133ACEDDA6C}" srcOrd="2" destOrd="0" presId="urn:microsoft.com/office/officeart/2005/8/layout/vList4"/>
    <dgm:cxn modelId="{BCFDBE6B-A448-6F43-AEC7-B0FB7564A15F}" type="presParOf" srcId="{8BA2439E-01E5-2449-950B-6EEE28D8D08C}" destId="{53D127A8-70D5-C846-ADA1-04F969F02E94}" srcOrd="11" destOrd="0" presId="urn:microsoft.com/office/officeart/2005/8/layout/vList4"/>
    <dgm:cxn modelId="{E91C605E-4247-C945-9947-66D7230DF471}" type="presParOf" srcId="{8BA2439E-01E5-2449-950B-6EEE28D8D08C}" destId="{23567843-448C-784B-BCB4-FAD1CC17C8D4}" srcOrd="12" destOrd="0" presId="urn:microsoft.com/office/officeart/2005/8/layout/vList4"/>
    <dgm:cxn modelId="{A70217E2-6724-1C48-8D64-5CC5EE6D597A}" type="presParOf" srcId="{23567843-448C-784B-BCB4-FAD1CC17C8D4}" destId="{9059EC5E-2BD1-2941-818C-D02F52D2224E}" srcOrd="0" destOrd="0" presId="urn:microsoft.com/office/officeart/2005/8/layout/vList4"/>
    <dgm:cxn modelId="{717B0C6B-6E76-6B41-80E8-C05B5A007814}" type="presParOf" srcId="{23567843-448C-784B-BCB4-FAD1CC17C8D4}" destId="{6AE3737D-48BD-C347-BC64-C496F94A8945}" srcOrd="1" destOrd="0" presId="urn:microsoft.com/office/officeart/2005/8/layout/vList4"/>
    <dgm:cxn modelId="{7D16CFF2-EA93-0442-BAB7-1D7357677855}" type="presParOf" srcId="{23567843-448C-784B-BCB4-FAD1CC17C8D4}" destId="{F8243097-F798-CC49-9353-F76C4FCC99C8}"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DB1D87-7C15-4A84-9D4D-AA0F8195CE06}">
      <dsp:nvSpPr>
        <dsp:cNvPr id="0" name=""/>
        <dsp:cNvSpPr/>
      </dsp:nvSpPr>
      <dsp:spPr>
        <a:xfrm>
          <a:off x="989778" y="492949"/>
          <a:ext cx="1264867" cy="1264867"/>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1B5DB72-77C3-4E48-AAF0-FC1E254F3351}">
      <dsp:nvSpPr>
        <dsp:cNvPr id="0" name=""/>
        <dsp:cNvSpPr/>
      </dsp:nvSpPr>
      <dsp:spPr>
        <a:xfrm>
          <a:off x="1259340" y="762511"/>
          <a:ext cx="725743" cy="72574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D1D1AFA-E6D9-4C0D-87CE-10953F6659C0}">
      <dsp:nvSpPr>
        <dsp:cNvPr id="0" name=""/>
        <dsp:cNvSpPr/>
      </dsp:nvSpPr>
      <dsp:spPr>
        <a:xfrm>
          <a:off x="585436" y="2151791"/>
          <a:ext cx="207355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Toilets</a:t>
          </a:r>
        </a:p>
      </dsp:txBody>
      <dsp:txXfrm>
        <a:off x="585436" y="2151791"/>
        <a:ext cx="2073553" cy="720000"/>
      </dsp:txXfrm>
    </dsp:sp>
    <dsp:sp modelId="{E5A8540D-4D3D-4926-B9C5-1A62D9108C09}">
      <dsp:nvSpPr>
        <dsp:cNvPr id="0" name=""/>
        <dsp:cNvSpPr/>
      </dsp:nvSpPr>
      <dsp:spPr>
        <a:xfrm>
          <a:off x="3426203" y="492949"/>
          <a:ext cx="1264867" cy="1264867"/>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05828BB-E534-48FA-AA91-16E52F027924}">
      <dsp:nvSpPr>
        <dsp:cNvPr id="0" name=""/>
        <dsp:cNvSpPr/>
      </dsp:nvSpPr>
      <dsp:spPr>
        <a:xfrm>
          <a:off x="3695765" y="762511"/>
          <a:ext cx="725743" cy="72574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1088DB9F-7FAA-4BFA-8AE7-B45679A38AE3}">
      <dsp:nvSpPr>
        <dsp:cNvPr id="0" name=""/>
        <dsp:cNvSpPr/>
      </dsp:nvSpPr>
      <dsp:spPr>
        <a:xfrm>
          <a:off x="3021860" y="2151791"/>
          <a:ext cx="207355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Water/Coffee/Tea</a:t>
          </a:r>
        </a:p>
      </dsp:txBody>
      <dsp:txXfrm>
        <a:off x="3021860" y="2151791"/>
        <a:ext cx="2073553" cy="720000"/>
      </dsp:txXfrm>
    </dsp:sp>
    <dsp:sp modelId="{BDDBEA03-766D-424B-AFDF-4544FD6CF604}">
      <dsp:nvSpPr>
        <dsp:cNvPr id="0" name=""/>
        <dsp:cNvSpPr/>
      </dsp:nvSpPr>
      <dsp:spPr>
        <a:xfrm>
          <a:off x="5862628" y="492949"/>
          <a:ext cx="1264867" cy="1264867"/>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C0CBE40-2136-4916-A113-6FE8F71C7BA8}">
      <dsp:nvSpPr>
        <dsp:cNvPr id="0" name=""/>
        <dsp:cNvSpPr/>
      </dsp:nvSpPr>
      <dsp:spPr>
        <a:xfrm>
          <a:off x="6132190" y="762511"/>
          <a:ext cx="725743" cy="72574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A6893BE1-AEF5-41F3-BB90-565B5531B061}">
      <dsp:nvSpPr>
        <dsp:cNvPr id="0" name=""/>
        <dsp:cNvSpPr/>
      </dsp:nvSpPr>
      <dsp:spPr>
        <a:xfrm>
          <a:off x="5458285" y="2151791"/>
          <a:ext cx="207355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Building Access</a:t>
          </a:r>
        </a:p>
      </dsp:txBody>
      <dsp:txXfrm>
        <a:off x="5458285" y="2151791"/>
        <a:ext cx="2073553" cy="720000"/>
      </dsp:txXfrm>
    </dsp:sp>
    <dsp:sp modelId="{486AE56A-0F74-4A1C-8FBD-315C2923BB25}">
      <dsp:nvSpPr>
        <dsp:cNvPr id="0" name=""/>
        <dsp:cNvSpPr/>
      </dsp:nvSpPr>
      <dsp:spPr>
        <a:xfrm>
          <a:off x="8299053" y="492949"/>
          <a:ext cx="1264867" cy="1264867"/>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6DFD24A-9E8C-479B-9BC5-ADF2E44D5D8A}">
      <dsp:nvSpPr>
        <dsp:cNvPr id="0" name=""/>
        <dsp:cNvSpPr/>
      </dsp:nvSpPr>
      <dsp:spPr>
        <a:xfrm>
          <a:off x="8568615" y="762511"/>
          <a:ext cx="725743" cy="72574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4288F321-D17D-4115-B01D-B68C9C670D52}">
      <dsp:nvSpPr>
        <dsp:cNvPr id="0" name=""/>
        <dsp:cNvSpPr/>
      </dsp:nvSpPr>
      <dsp:spPr>
        <a:xfrm>
          <a:off x="7894710" y="2151791"/>
          <a:ext cx="207355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Fire Evacuation</a:t>
          </a:r>
        </a:p>
      </dsp:txBody>
      <dsp:txXfrm>
        <a:off x="7894710" y="2151791"/>
        <a:ext cx="2073553"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426AD7-F132-E248-A8CA-A6398EEFE115}">
      <dsp:nvSpPr>
        <dsp:cNvPr id="0" name=""/>
        <dsp:cNvSpPr/>
      </dsp:nvSpPr>
      <dsp:spPr>
        <a:xfrm>
          <a:off x="0" y="0"/>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7 Application Layer</a:t>
          </a:r>
        </a:p>
        <a:p>
          <a:pPr marL="114300" lvl="1" indent="-114300" algn="l" defTabSz="577850">
            <a:lnSpc>
              <a:spcPct val="90000"/>
            </a:lnSpc>
            <a:spcBef>
              <a:spcPct val="0"/>
            </a:spcBef>
            <a:spcAft>
              <a:spcPct val="15000"/>
            </a:spcAft>
            <a:buNone/>
          </a:pPr>
          <a:r>
            <a:rPr lang="en-GB" sz="1300" kern="1200" dirty="0"/>
            <a:t>For human consumption – what we see 👀 </a:t>
          </a:r>
          <a:r>
            <a:rPr lang="en-GB" sz="1300" kern="1200" dirty="0" err="1"/>
            <a:t>eg.</a:t>
          </a:r>
          <a:r>
            <a:rPr lang="en-GB" sz="1300" kern="1200" dirty="0"/>
            <a:t> HTTP, SNMP, FTP</a:t>
          </a:r>
        </a:p>
      </dsp:txBody>
      <dsp:txXfrm>
        <a:off x="1963581" y="0"/>
        <a:ext cx="7471488" cy="765679"/>
      </dsp:txXfrm>
    </dsp:sp>
    <dsp:sp modelId="{4009F220-2DD8-FD49-A0FF-6B1B5E619E65}">
      <dsp:nvSpPr>
        <dsp:cNvPr id="0" name=""/>
        <dsp:cNvSpPr/>
      </dsp:nvSpPr>
      <dsp:spPr>
        <a:xfrm>
          <a:off x="76567" y="76567"/>
          <a:ext cx="1887014" cy="612543"/>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43000" b="-43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99995CC0-6BD3-394A-854F-1A0C9BAA212F}">
      <dsp:nvSpPr>
        <dsp:cNvPr id="0" name=""/>
        <dsp:cNvSpPr/>
      </dsp:nvSpPr>
      <dsp:spPr>
        <a:xfrm>
          <a:off x="0" y="842247"/>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6 Presentation Layer</a:t>
          </a:r>
        </a:p>
        <a:p>
          <a:pPr marL="114300" lvl="1" indent="-114300" algn="l" defTabSz="577850">
            <a:lnSpc>
              <a:spcPct val="90000"/>
            </a:lnSpc>
            <a:spcBef>
              <a:spcPct val="0"/>
            </a:spcBef>
            <a:spcAft>
              <a:spcPct val="15000"/>
            </a:spcAft>
            <a:buNone/>
          </a:pPr>
          <a:r>
            <a:rPr lang="en-GB" sz="1300" kern="1200" dirty="0"/>
            <a:t>Processes data to be used by the app layer, including encryption/decryption, jpg, SSL, TLS</a:t>
          </a:r>
        </a:p>
      </dsp:txBody>
      <dsp:txXfrm>
        <a:off x="1963581" y="842247"/>
        <a:ext cx="7471488" cy="765679"/>
      </dsp:txXfrm>
    </dsp:sp>
    <dsp:sp modelId="{575D0A15-3A2D-1447-9499-92082328307F}">
      <dsp:nvSpPr>
        <dsp:cNvPr id="0" name=""/>
        <dsp:cNvSpPr/>
      </dsp:nvSpPr>
      <dsp:spPr>
        <a:xfrm>
          <a:off x="76567" y="918815"/>
          <a:ext cx="1887014" cy="612543"/>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27000" b="-27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5ABACB7B-9F34-AC46-BEC4-68493A4AB0A2}">
      <dsp:nvSpPr>
        <dsp:cNvPr id="0" name=""/>
        <dsp:cNvSpPr/>
      </dsp:nvSpPr>
      <dsp:spPr>
        <a:xfrm>
          <a:off x="0" y="1684495"/>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5 Session Layer</a:t>
          </a:r>
        </a:p>
        <a:p>
          <a:pPr marL="114300" lvl="1" indent="-114300" algn="l" defTabSz="577850">
            <a:lnSpc>
              <a:spcPct val="90000"/>
            </a:lnSpc>
            <a:spcBef>
              <a:spcPct val="0"/>
            </a:spcBef>
            <a:spcAft>
              <a:spcPct val="15000"/>
            </a:spcAft>
            <a:buNone/>
          </a:pPr>
          <a:r>
            <a:rPr lang="en-GB" sz="1300" kern="1200" dirty="0"/>
            <a:t>Creation/Tear down of network connections</a:t>
          </a:r>
        </a:p>
      </dsp:txBody>
      <dsp:txXfrm>
        <a:off x="1963581" y="1684495"/>
        <a:ext cx="7471488" cy="765679"/>
      </dsp:txXfrm>
    </dsp:sp>
    <dsp:sp modelId="{F3C5D8FF-D683-544C-A623-086EDF36D35F}">
      <dsp:nvSpPr>
        <dsp:cNvPr id="0" name=""/>
        <dsp:cNvSpPr/>
      </dsp:nvSpPr>
      <dsp:spPr>
        <a:xfrm>
          <a:off x="76567" y="1761063"/>
          <a:ext cx="1887014" cy="612543"/>
        </a:xfrm>
        <a:prstGeom prst="roundRect">
          <a:avLst>
            <a:gd name="adj" fmla="val 10000"/>
          </a:avLst>
        </a:prstGeom>
        <a:blipFill>
          <a:blip xmlns:r="http://schemas.openxmlformats.org/officeDocument/2006/relationships" r:embed="rId3"/>
          <a:srcRect/>
          <a:stretch>
            <a:fillRect t="-22000" b="-22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3A0ABF3B-DDDA-1543-9584-5B8851646D45}">
      <dsp:nvSpPr>
        <dsp:cNvPr id="0" name=""/>
        <dsp:cNvSpPr/>
      </dsp:nvSpPr>
      <dsp:spPr>
        <a:xfrm>
          <a:off x="0" y="2526743"/>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4 Transportation Layer (TCP/UDP)</a:t>
          </a:r>
        </a:p>
        <a:p>
          <a:pPr marL="114300" lvl="1" indent="-114300" algn="l" defTabSz="577850">
            <a:lnSpc>
              <a:spcPct val="90000"/>
            </a:lnSpc>
            <a:spcBef>
              <a:spcPct val="0"/>
            </a:spcBef>
            <a:spcAft>
              <a:spcPct val="15000"/>
            </a:spcAft>
            <a:buNone/>
          </a:pPr>
          <a:r>
            <a:rPr lang="en-GB" sz="1300" kern="1200" dirty="0"/>
            <a:t>Responsible for transporting packets in a way that covers flow control and reliability</a:t>
          </a:r>
        </a:p>
      </dsp:txBody>
      <dsp:txXfrm>
        <a:off x="1963581" y="2526743"/>
        <a:ext cx="7471488" cy="765679"/>
      </dsp:txXfrm>
    </dsp:sp>
    <dsp:sp modelId="{763B8F1E-DC0A-2544-AF76-6D25246606B7}">
      <dsp:nvSpPr>
        <dsp:cNvPr id="0" name=""/>
        <dsp:cNvSpPr/>
      </dsp:nvSpPr>
      <dsp:spPr>
        <a:xfrm>
          <a:off x="76567" y="2603311"/>
          <a:ext cx="1887014" cy="612543"/>
        </a:xfrm>
        <a:prstGeom prst="roundRect">
          <a:avLst>
            <a:gd name="adj" fmla="val 10000"/>
          </a:avLst>
        </a:prstGeom>
        <a:blipFill>
          <a:blip xmlns:r="http://schemas.openxmlformats.org/officeDocument/2006/relationships" r:embed="rId4"/>
          <a:srcRect/>
          <a:stretch>
            <a:fillRect t="-104000" b="-104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A4C64027-8B9D-2643-AC7B-A7390C556110}">
      <dsp:nvSpPr>
        <dsp:cNvPr id="0" name=""/>
        <dsp:cNvSpPr/>
      </dsp:nvSpPr>
      <dsp:spPr>
        <a:xfrm>
          <a:off x="0" y="3368991"/>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3 Network Layer</a:t>
          </a:r>
        </a:p>
        <a:p>
          <a:pPr marL="114300" lvl="1" indent="-114300" algn="l" defTabSz="577850">
            <a:lnSpc>
              <a:spcPct val="90000"/>
            </a:lnSpc>
            <a:spcBef>
              <a:spcPct val="0"/>
            </a:spcBef>
            <a:spcAft>
              <a:spcPct val="15000"/>
            </a:spcAft>
            <a:buNone/>
          </a:pPr>
          <a:r>
            <a:rPr lang="en-GB" sz="1300" kern="1200" dirty="0"/>
            <a:t>Routing data from A to B going across boundaries – IP’s, ICMP, IPsec, IGMP</a:t>
          </a:r>
        </a:p>
      </dsp:txBody>
      <dsp:txXfrm>
        <a:off x="1963581" y="3368991"/>
        <a:ext cx="7471488" cy="765679"/>
      </dsp:txXfrm>
    </dsp:sp>
    <dsp:sp modelId="{0AC6B637-58F8-6D41-81C0-C4C1DF914BB6}">
      <dsp:nvSpPr>
        <dsp:cNvPr id="0" name=""/>
        <dsp:cNvSpPr/>
      </dsp:nvSpPr>
      <dsp:spPr>
        <a:xfrm>
          <a:off x="76567" y="3445559"/>
          <a:ext cx="1887014" cy="612543"/>
        </a:xfrm>
        <a:prstGeom prst="roundRect">
          <a:avLst>
            <a:gd name="adj" fmla="val 10000"/>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t="-11000" b="-11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5B6D3B6A-B2AB-F147-B5BC-6083B229AF59}">
      <dsp:nvSpPr>
        <dsp:cNvPr id="0" name=""/>
        <dsp:cNvSpPr/>
      </dsp:nvSpPr>
      <dsp:spPr>
        <a:xfrm>
          <a:off x="0" y="4211239"/>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2 Data Link Layer</a:t>
          </a:r>
        </a:p>
        <a:p>
          <a:pPr marL="114300" lvl="1" indent="-114300" algn="l" defTabSz="577850">
            <a:lnSpc>
              <a:spcPct val="90000"/>
            </a:lnSpc>
            <a:spcBef>
              <a:spcPct val="0"/>
            </a:spcBef>
            <a:spcAft>
              <a:spcPct val="15000"/>
            </a:spcAft>
            <a:buNone/>
          </a:pPr>
          <a:r>
            <a:rPr lang="en-GB" sz="1300" kern="1200" dirty="0"/>
            <a:t>How data is linked up from point A to B </a:t>
          </a:r>
          <a:r>
            <a:rPr lang="en-GB" sz="1300" kern="1200" dirty="0" err="1"/>
            <a:t>eg.</a:t>
          </a:r>
          <a:r>
            <a:rPr lang="en-GB" sz="1300" kern="1200" dirty="0"/>
            <a:t> ARP, MAC Address</a:t>
          </a:r>
        </a:p>
      </dsp:txBody>
      <dsp:txXfrm>
        <a:off x="1963581" y="4211239"/>
        <a:ext cx="7471488" cy="765679"/>
      </dsp:txXfrm>
    </dsp:sp>
    <dsp:sp modelId="{1608DF19-7BF8-2B40-BB78-B09978139035}">
      <dsp:nvSpPr>
        <dsp:cNvPr id="0" name=""/>
        <dsp:cNvSpPr/>
      </dsp:nvSpPr>
      <dsp:spPr>
        <a:xfrm>
          <a:off x="76567" y="4287807"/>
          <a:ext cx="1887014" cy="612543"/>
        </a:xfrm>
        <a:prstGeom prst="roundRect">
          <a:avLst>
            <a:gd name="adj" fmla="val 10000"/>
          </a:avLst>
        </a:prstGeom>
        <a:blipFill>
          <a:blip xmlns:r="http://schemas.openxmlformats.org/officeDocument/2006/relationships" r:embed="rId6">
            <a:extLst>
              <a:ext uri="{28A0092B-C50C-407E-A947-70E740481C1C}">
                <a14:useLocalDpi xmlns:a14="http://schemas.microsoft.com/office/drawing/2010/main" val="0"/>
              </a:ext>
            </a:extLst>
          </a:blip>
          <a:srcRect/>
          <a:stretch>
            <a:fillRect t="-15000" b="-15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9059EC5E-2BD1-2941-818C-D02F52D2224E}">
      <dsp:nvSpPr>
        <dsp:cNvPr id="0" name=""/>
        <dsp:cNvSpPr/>
      </dsp:nvSpPr>
      <dsp:spPr>
        <a:xfrm>
          <a:off x="0" y="5053487"/>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1 Physical Layer</a:t>
          </a:r>
        </a:p>
        <a:p>
          <a:pPr marL="114300" lvl="1" indent="-114300" algn="l" defTabSz="577850">
            <a:lnSpc>
              <a:spcPct val="90000"/>
            </a:lnSpc>
            <a:spcBef>
              <a:spcPct val="0"/>
            </a:spcBef>
            <a:spcAft>
              <a:spcPct val="15000"/>
            </a:spcAft>
            <a:buNone/>
          </a:pPr>
          <a:r>
            <a:rPr lang="en-GB" sz="1300" kern="1200" dirty="0"/>
            <a:t>Hardware responsible for data transmission – </a:t>
          </a:r>
          <a:r>
            <a:rPr lang="en-GB" sz="1300" kern="1200" dirty="0" err="1"/>
            <a:t>eg</a:t>
          </a:r>
          <a:r>
            <a:rPr lang="en-GB" sz="1300" kern="1200" dirty="0"/>
            <a:t> the physical cables, hubs, wireless</a:t>
          </a:r>
        </a:p>
      </dsp:txBody>
      <dsp:txXfrm>
        <a:off x="1963581" y="5053487"/>
        <a:ext cx="7471488" cy="765679"/>
      </dsp:txXfrm>
    </dsp:sp>
    <dsp:sp modelId="{6AE3737D-48BD-C347-BC64-C496F94A8945}">
      <dsp:nvSpPr>
        <dsp:cNvPr id="0" name=""/>
        <dsp:cNvSpPr/>
      </dsp:nvSpPr>
      <dsp:spPr>
        <a:xfrm>
          <a:off x="76567" y="5130055"/>
          <a:ext cx="1887014" cy="612543"/>
        </a:xfrm>
        <a:prstGeom prst="roundRect">
          <a:avLst>
            <a:gd name="adj" fmla="val 10000"/>
          </a:avLst>
        </a:prstGeom>
        <a:blipFill>
          <a:blip xmlns:r="http://schemas.openxmlformats.org/officeDocument/2006/relationships" r:embed="rId7"/>
          <a:srcRect/>
          <a:stretch>
            <a:fillRect t="-107000" b="-107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png>
</file>

<file path=ppt/media/image15.png>
</file>

<file path=ppt/media/image16.png>
</file>

<file path=ppt/media/image17.jpeg>
</file>

<file path=ppt/media/image18.tiff>
</file>

<file path=ppt/media/image19.tiff>
</file>

<file path=ppt/media/image2.tiff>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tiff>
</file>

<file path=ppt/media/image30.png>
</file>

<file path=ppt/media/image31.svg>
</file>

<file path=ppt/media/image32.tiff>
</file>

<file path=ppt/media/image33.tiff>
</file>

<file path=ppt/media/image34.png>
</file>

<file path=ppt/media/image35.svg>
</file>

<file path=ppt/media/image36.png>
</file>

<file path=ppt/media/image37.svg>
</file>

<file path=ppt/media/image38.png>
</file>

<file path=ppt/media/image39.svg>
</file>

<file path=ppt/media/image4.png>
</file>

<file path=ppt/media/image41.png>
</file>

<file path=ppt/media/image42.tiff>
</file>

<file path=ppt/media/image43.png>
</file>

<file path=ppt/media/image44.png>
</file>

<file path=ppt/media/image45.jpg>
</file>

<file path=ppt/media/image46.jpg>
</file>

<file path=ppt/media/image47.png>
</file>

<file path=ppt/media/image48.png>
</file>

<file path=ppt/media/image49.png>
</file>

<file path=ppt/media/image5.png>
</file>

<file path=ppt/media/image50.png>
</file>

<file path=ppt/media/image51.tiff>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692451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2BA9B8-038F-634C-8E37-A7BD317E8416}" type="datetimeFigureOut">
              <a:rPr lang="en-US" smtClean="0"/>
              <a:t>11/11/19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0984810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292BA9B8-038F-634C-8E37-A7BD317E8416}" type="datetimeFigureOut">
              <a:rPr lang="en-US" smtClean="0"/>
              <a:t>11/11/19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42270851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292BA9B8-038F-634C-8E37-A7BD317E8416}" type="datetimeFigureOut">
              <a:rPr lang="en-US" smtClean="0"/>
              <a:t>11/11/19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7176426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0494647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9453916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843574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2BA9B8-038F-634C-8E37-A7BD317E8416}" type="datetimeFigureOut">
              <a:rPr lang="en-US" smtClean="0"/>
              <a:t>11/11/19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847549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92BA9B8-038F-634C-8E37-A7BD317E8416}" type="datetimeFigureOut">
              <a:rPr lang="en-US" smtClean="0"/>
              <a:t>11/11/19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3207234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92BA9B8-038F-634C-8E37-A7BD317E8416}" type="datetimeFigureOut">
              <a:rPr lang="en-US" smtClean="0"/>
              <a:t>11/11/19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781850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92BA9B8-038F-634C-8E37-A7BD317E8416}" type="datetimeFigureOut">
              <a:rPr lang="en-US" smtClean="0"/>
              <a:t>11/11/19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706064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2BA9B8-038F-634C-8E37-A7BD317E8416}" type="datetimeFigureOut">
              <a:rPr lang="en-US" smtClean="0"/>
              <a:t>11/11/19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001963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2BA9B8-038F-634C-8E37-A7BD317E8416}" type="datetimeFigureOut">
              <a:rPr lang="en-US" smtClean="0"/>
              <a:t>11/11/19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346745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292BA9B8-038F-634C-8E37-A7BD317E8416}" type="datetimeFigureOut">
              <a:rPr lang="en-US" smtClean="0"/>
              <a:t>11/11/19</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362460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292BA9B8-038F-634C-8E37-A7BD317E8416}" type="datetimeFigureOut">
              <a:rPr lang="en-US" smtClean="0"/>
              <a:t>11/11/19</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CE7F2CD2-37AA-0F40-BE4C-096B5DA49750}" type="slidenum">
              <a:rPr lang="en-US" smtClean="0"/>
              <a:t>‹#›</a:t>
            </a:fld>
            <a:endParaRPr lang="en-US"/>
          </a:p>
        </p:txBody>
      </p:sp>
    </p:spTree>
    <p:extLst>
      <p:ext uri="{BB962C8B-B14F-4D97-AF65-F5344CB8AC3E}">
        <p14:creationId xmlns:p14="http://schemas.microsoft.com/office/powerpoint/2010/main" val="2398334226"/>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3.tiff"/><Relationship Id="rId7" Type="http://schemas.openxmlformats.org/officeDocument/2006/relationships/image" Target="../media/image37.svg"/><Relationship Id="rId2" Type="http://schemas.openxmlformats.org/officeDocument/2006/relationships/image" Target="../media/image32.tiff"/><Relationship Id="rId1" Type="http://schemas.openxmlformats.org/officeDocument/2006/relationships/slideLayout" Target="../slideLayouts/slideLayout6.xml"/><Relationship Id="rId6" Type="http://schemas.openxmlformats.org/officeDocument/2006/relationships/image" Target="../media/image36.png"/><Relationship Id="rId5" Type="http://schemas.openxmlformats.org/officeDocument/2006/relationships/image" Target="../media/image35.svg"/><Relationship Id="rId4" Type="http://schemas.openxmlformats.org/officeDocument/2006/relationships/image" Target="../media/image34.png"/><Relationship Id="rId9" Type="http://schemas.openxmlformats.org/officeDocument/2006/relationships/image" Target="../media/image39.svg"/></Relationships>
</file>

<file path=ppt/slides/_rels/slide11.xml.rels><?xml version="1.0" encoding="UTF-8" standalone="yes"?>
<Relationships xmlns="http://schemas.openxmlformats.org/package/2006/relationships"><Relationship Id="rId3" Type="http://schemas.openxmlformats.org/officeDocument/2006/relationships/image" Target="../media/image32.tiff"/><Relationship Id="rId2" Type="http://schemas.openxmlformats.org/officeDocument/2006/relationships/image" Target="../media/image40.emf"/><Relationship Id="rId1" Type="http://schemas.openxmlformats.org/officeDocument/2006/relationships/slideLayout" Target="../slideLayouts/slideLayout6.xml"/><Relationship Id="rId4" Type="http://schemas.openxmlformats.org/officeDocument/2006/relationships/image" Target="../media/image33.tiff"/></Relationships>
</file>

<file path=ppt/slides/_rels/slide12.xml.rels><?xml version="1.0" encoding="UTF-8" standalone="yes"?>
<Relationships xmlns="http://schemas.openxmlformats.org/package/2006/relationships"><Relationship Id="rId3" Type="http://schemas.openxmlformats.org/officeDocument/2006/relationships/image" Target="../media/image42.tiff"/><Relationship Id="rId2" Type="http://schemas.openxmlformats.org/officeDocument/2006/relationships/image" Target="../media/image41.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51.tiff"/><Relationship Id="rId2" Type="http://schemas.openxmlformats.org/officeDocument/2006/relationships/hyperlink" Target="https://en.wikipedia.org/wiki/IP_network"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3.tiff"/><Relationship Id="rId7" Type="http://schemas.openxmlformats.org/officeDocument/2006/relationships/image" Target="../media/image37.svg"/><Relationship Id="rId2" Type="http://schemas.openxmlformats.org/officeDocument/2006/relationships/image" Target="../media/image32.tiff"/><Relationship Id="rId1" Type="http://schemas.openxmlformats.org/officeDocument/2006/relationships/slideLayout" Target="../slideLayouts/slideLayout6.xml"/><Relationship Id="rId6" Type="http://schemas.openxmlformats.org/officeDocument/2006/relationships/image" Target="../media/image36.png"/><Relationship Id="rId5" Type="http://schemas.openxmlformats.org/officeDocument/2006/relationships/image" Target="../media/image35.svg"/><Relationship Id="rId4" Type="http://schemas.openxmlformats.org/officeDocument/2006/relationships/image" Target="../media/image34.png"/><Relationship Id="rId9" Type="http://schemas.openxmlformats.org/officeDocument/2006/relationships/image" Target="../media/image39.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hyperlink" Target="https://broadlygenderphotos.vice.com/" TargetMode="External"/><Relationship Id="rId2" Type="http://schemas.openxmlformats.org/officeDocument/2006/relationships/image" Target="../media/image17.jpe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26.png"/><Relationship Id="rId13" Type="http://schemas.openxmlformats.org/officeDocument/2006/relationships/image" Target="../media/image31.svg"/><Relationship Id="rId3" Type="http://schemas.openxmlformats.org/officeDocument/2006/relationships/image" Target="../media/image21.svg"/><Relationship Id="rId7" Type="http://schemas.openxmlformats.org/officeDocument/2006/relationships/image" Target="../media/image25.svg"/><Relationship Id="rId12" Type="http://schemas.openxmlformats.org/officeDocument/2006/relationships/image" Target="../media/image30.png"/><Relationship Id="rId2" Type="http://schemas.openxmlformats.org/officeDocument/2006/relationships/image" Target="../media/image20.png"/><Relationship Id="rId1" Type="http://schemas.openxmlformats.org/officeDocument/2006/relationships/slideLayout" Target="../slideLayouts/slideLayout4.xml"/><Relationship Id="rId6" Type="http://schemas.openxmlformats.org/officeDocument/2006/relationships/image" Target="../media/image24.png"/><Relationship Id="rId11" Type="http://schemas.openxmlformats.org/officeDocument/2006/relationships/image" Target="../media/image29.svg"/><Relationship Id="rId5" Type="http://schemas.openxmlformats.org/officeDocument/2006/relationships/image" Target="../media/image23.svg"/><Relationship Id="rId10" Type="http://schemas.openxmlformats.org/officeDocument/2006/relationships/image" Target="../media/image28.png"/><Relationship Id="rId4" Type="http://schemas.openxmlformats.org/officeDocument/2006/relationships/image" Target="../media/image22.png"/><Relationship Id="rId9" Type="http://schemas.openxmlformats.org/officeDocument/2006/relationships/image" Target="../media/image27.sv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084F947-216A-46A3-95F8-204F4D562D0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bwMode="white">
          <a:xfrm>
            <a:off x="0" y="4525094"/>
            <a:ext cx="12203151" cy="2344057"/>
            <a:chOff x="0" y="4525094"/>
            <a:chExt cx="12203151" cy="2344057"/>
          </a:xfrm>
        </p:grpSpPr>
        <p:sp>
          <p:nvSpPr>
            <p:cNvPr id="12" name="Freeform 9">
              <a:extLst>
                <a:ext uri="{FF2B5EF4-FFF2-40B4-BE49-F238E27FC236}">
                  <a16:creationId xmlns:a16="http://schemas.microsoft.com/office/drawing/2014/main" id="{501B375D-6EE6-488B-A84E-6E8F098FED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lumMod val="85000"/>
                <a:lumOff val="1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4F9E8767-6764-4217-B7E9-6B750FE41E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flipH="1">
              <a:off x="3820" y="4536245"/>
              <a:ext cx="5660999"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A3E1A25C-17F8-4863-991E-BB2EC82D23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4813714" y="4536245"/>
              <a:ext cx="7389437"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8FFD566-8C65-044A-AC79-B718A69EFE86}"/>
              </a:ext>
            </a:extLst>
          </p:cNvPr>
          <p:cNvSpPr>
            <a:spLocks noGrp="1"/>
          </p:cNvSpPr>
          <p:nvPr>
            <p:ph type="ctrTitle"/>
          </p:nvPr>
        </p:nvSpPr>
        <p:spPr>
          <a:xfrm>
            <a:off x="810001" y="4817533"/>
            <a:ext cx="10572000" cy="779529"/>
          </a:xfrm>
        </p:spPr>
        <p:txBody>
          <a:bodyPr>
            <a:normAutofit/>
          </a:bodyPr>
          <a:lstStyle/>
          <a:p>
            <a:r>
              <a:rPr lang="en-US" sz="4000" dirty="0"/>
              <a:t>Cloud Networking</a:t>
            </a:r>
          </a:p>
        </p:txBody>
      </p:sp>
      <p:sp>
        <p:nvSpPr>
          <p:cNvPr id="3" name="Subtitle 2">
            <a:extLst>
              <a:ext uri="{FF2B5EF4-FFF2-40B4-BE49-F238E27FC236}">
                <a16:creationId xmlns:a16="http://schemas.microsoft.com/office/drawing/2014/main" id="{46BC1729-B7FF-3046-8A75-541D119C23A6}"/>
              </a:ext>
            </a:extLst>
          </p:cNvPr>
          <p:cNvSpPr>
            <a:spLocks noGrp="1"/>
          </p:cNvSpPr>
          <p:nvPr>
            <p:ph type="subTitle" idx="1"/>
          </p:nvPr>
        </p:nvSpPr>
        <p:spPr>
          <a:xfrm>
            <a:off x="810001" y="5594110"/>
            <a:ext cx="10572000" cy="434974"/>
          </a:xfrm>
        </p:spPr>
        <p:txBody>
          <a:bodyPr>
            <a:normAutofit/>
          </a:bodyPr>
          <a:lstStyle/>
          <a:p>
            <a:r>
              <a:rPr lang="en-US" dirty="0"/>
              <a:t>Using AWS</a:t>
            </a:r>
          </a:p>
        </p:txBody>
      </p:sp>
      <p:pic>
        <p:nvPicPr>
          <p:cNvPr id="6" name="Picture 5">
            <a:extLst>
              <a:ext uri="{FF2B5EF4-FFF2-40B4-BE49-F238E27FC236}">
                <a16:creationId xmlns:a16="http://schemas.microsoft.com/office/drawing/2014/main" id="{5E3ECC6D-B9A7-5247-B94C-EDCC4ADB8A0A}"/>
              </a:ext>
            </a:extLst>
          </p:cNvPr>
          <p:cNvPicPr>
            <a:picLocks noChangeAspect="1"/>
          </p:cNvPicPr>
          <p:nvPr/>
        </p:nvPicPr>
        <p:blipFill>
          <a:blip r:embed="rId2"/>
          <a:stretch>
            <a:fillRect/>
          </a:stretch>
        </p:blipFill>
        <p:spPr>
          <a:xfrm>
            <a:off x="897557" y="640080"/>
            <a:ext cx="4852169" cy="3602736"/>
          </a:xfrm>
          <a:prstGeom prst="roundRect">
            <a:avLst>
              <a:gd name="adj" fmla="val 3876"/>
            </a:avLst>
          </a:prstGeom>
          <a:ln>
            <a:solidFill>
              <a:schemeClr val="accent1"/>
            </a:solidFill>
          </a:ln>
          <a:effectLst/>
        </p:spPr>
      </p:pic>
      <p:pic>
        <p:nvPicPr>
          <p:cNvPr id="5" name="Picture 4">
            <a:extLst>
              <a:ext uri="{FF2B5EF4-FFF2-40B4-BE49-F238E27FC236}">
                <a16:creationId xmlns:a16="http://schemas.microsoft.com/office/drawing/2014/main" id="{E93EE3B0-4AD7-3949-8C37-6AC0EC2F5EDF}"/>
              </a:ext>
            </a:extLst>
          </p:cNvPr>
          <p:cNvPicPr>
            <a:picLocks noChangeAspect="1"/>
          </p:cNvPicPr>
          <p:nvPr/>
        </p:nvPicPr>
        <p:blipFill>
          <a:blip r:embed="rId3"/>
          <a:stretch>
            <a:fillRect/>
          </a:stretch>
        </p:blipFill>
        <p:spPr>
          <a:xfrm>
            <a:off x="6262482" y="640080"/>
            <a:ext cx="5202506" cy="3602736"/>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5167996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70E34-3A66-AF4D-B65A-5267DE641EEA}"/>
              </a:ext>
            </a:extLst>
          </p:cNvPr>
          <p:cNvSpPr>
            <a:spLocks noGrp="1"/>
          </p:cNvSpPr>
          <p:nvPr>
            <p:ph type="title"/>
          </p:nvPr>
        </p:nvSpPr>
        <p:spPr/>
        <p:txBody>
          <a:bodyPr/>
          <a:lstStyle/>
          <a:p>
            <a:r>
              <a:rPr lang="en-US" dirty="0"/>
              <a:t>What you will create today</a:t>
            </a:r>
          </a:p>
        </p:txBody>
      </p:sp>
      <p:sp>
        <p:nvSpPr>
          <p:cNvPr id="3" name="Rounded Rectangle 2">
            <a:extLst>
              <a:ext uri="{FF2B5EF4-FFF2-40B4-BE49-F238E27FC236}">
                <a16:creationId xmlns:a16="http://schemas.microsoft.com/office/drawing/2014/main" id="{3D290927-414C-BD4D-A729-F910E5354551}"/>
              </a:ext>
            </a:extLst>
          </p:cNvPr>
          <p:cNvSpPr/>
          <p:nvPr/>
        </p:nvSpPr>
        <p:spPr>
          <a:xfrm>
            <a:off x="976184" y="2706130"/>
            <a:ext cx="8835081" cy="37046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t>VPC</a:t>
            </a:r>
          </a:p>
        </p:txBody>
      </p:sp>
      <p:sp>
        <p:nvSpPr>
          <p:cNvPr id="4" name="Rounded Rectangle 3">
            <a:extLst>
              <a:ext uri="{FF2B5EF4-FFF2-40B4-BE49-F238E27FC236}">
                <a16:creationId xmlns:a16="http://schemas.microsoft.com/office/drawing/2014/main" id="{9A43D2E9-36B0-314A-920D-196E22132E73}"/>
              </a:ext>
            </a:extLst>
          </p:cNvPr>
          <p:cNvSpPr/>
          <p:nvPr/>
        </p:nvSpPr>
        <p:spPr>
          <a:xfrm>
            <a:off x="1705232" y="3429000"/>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Private Subnet</a:t>
            </a:r>
          </a:p>
        </p:txBody>
      </p:sp>
      <p:sp>
        <p:nvSpPr>
          <p:cNvPr id="5" name="Rounded Rectangle 4">
            <a:extLst>
              <a:ext uri="{FF2B5EF4-FFF2-40B4-BE49-F238E27FC236}">
                <a16:creationId xmlns:a16="http://schemas.microsoft.com/office/drawing/2014/main" id="{EEB3B6C8-FF86-1044-985B-06D0EF6985C3}"/>
              </a:ext>
            </a:extLst>
          </p:cNvPr>
          <p:cNvSpPr/>
          <p:nvPr/>
        </p:nvSpPr>
        <p:spPr>
          <a:xfrm>
            <a:off x="4390767" y="3429000"/>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Public Subnet</a:t>
            </a:r>
          </a:p>
        </p:txBody>
      </p:sp>
      <p:pic>
        <p:nvPicPr>
          <p:cNvPr id="6" name="Picture 5">
            <a:extLst>
              <a:ext uri="{FF2B5EF4-FFF2-40B4-BE49-F238E27FC236}">
                <a16:creationId xmlns:a16="http://schemas.microsoft.com/office/drawing/2014/main" id="{06B5186E-126F-1E43-A8CC-891A30E6F63D}"/>
              </a:ext>
            </a:extLst>
          </p:cNvPr>
          <p:cNvPicPr>
            <a:picLocks noChangeAspect="1"/>
          </p:cNvPicPr>
          <p:nvPr/>
        </p:nvPicPr>
        <p:blipFill>
          <a:blip r:embed="rId2">
            <a:duotone>
              <a:prstClr val="black"/>
              <a:schemeClr val="accent2">
                <a:tint val="45000"/>
                <a:satMod val="400000"/>
              </a:schemeClr>
            </a:duotone>
          </a:blip>
          <a:stretch>
            <a:fillRect/>
          </a:stretch>
        </p:blipFill>
        <p:spPr>
          <a:xfrm>
            <a:off x="9320007" y="3543115"/>
            <a:ext cx="1905000" cy="1905000"/>
          </a:xfrm>
          <a:prstGeom prst="rect">
            <a:avLst/>
          </a:prstGeom>
        </p:spPr>
      </p:pic>
      <p:pic>
        <p:nvPicPr>
          <p:cNvPr id="7" name="Picture 6">
            <a:extLst>
              <a:ext uri="{FF2B5EF4-FFF2-40B4-BE49-F238E27FC236}">
                <a16:creationId xmlns:a16="http://schemas.microsoft.com/office/drawing/2014/main" id="{BCDC7AE0-0E43-F041-8A41-E17EA4CBB991}"/>
              </a:ext>
            </a:extLst>
          </p:cNvPr>
          <p:cNvPicPr>
            <a:picLocks noChangeAspect="1"/>
          </p:cNvPicPr>
          <p:nvPr/>
        </p:nvPicPr>
        <p:blipFill>
          <a:blip r:embed="rId3">
            <a:lum bright="70000" contrast="-70000"/>
          </a:blip>
          <a:stretch>
            <a:fillRect/>
          </a:stretch>
        </p:blipFill>
        <p:spPr>
          <a:xfrm>
            <a:off x="7368566" y="4029359"/>
            <a:ext cx="1189290" cy="1189290"/>
          </a:xfrm>
          <a:prstGeom prst="rect">
            <a:avLst/>
          </a:prstGeom>
        </p:spPr>
      </p:pic>
      <p:sp>
        <p:nvSpPr>
          <p:cNvPr id="14" name="TextBox 13">
            <a:extLst>
              <a:ext uri="{FF2B5EF4-FFF2-40B4-BE49-F238E27FC236}">
                <a16:creationId xmlns:a16="http://schemas.microsoft.com/office/drawing/2014/main" id="{37773D47-EA55-FB48-9C0C-66309E245890}"/>
              </a:ext>
            </a:extLst>
          </p:cNvPr>
          <p:cNvSpPr txBox="1"/>
          <p:nvPr/>
        </p:nvSpPr>
        <p:spPr>
          <a:xfrm>
            <a:off x="9826156" y="4341726"/>
            <a:ext cx="1532238" cy="307777"/>
          </a:xfrm>
          <a:prstGeom prst="rect">
            <a:avLst/>
          </a:prstGeom>
          <a:noFill/>
        </p:spPr>
        <p:txBody>
          <a:bodyPr wrap="square" rtlCol="0">
            <a:spAutoFit/>
          </a:bodyPr>
          <a:lstStyle/>
          <a:p>
            <a:r>
              <a:rPr lang="en-US" sz="1400" dirty="0">
                <a:solidFill>
                  <a:schemeClr val="bg1"/>
                </a:solidFill>
              </a:rPr>
              <a:t>Internet</a:t>
            </a:r>
          </a:p>
        </p:txBody>
      </p:sp>
      <p:cxnSp>
        <p:nvCxnSpPr>
          <p:cNvPr id="38" name="Straight Arrow Connector 37">
            <a:extLst>
              <a:ext uri="{FF2B5EF4-FFF2-40B4-BE49-F238E27FC236}">
                <a16:creationId xmlns:a16="http://schemas.microsoft.com/office/drawing/2014/main" id="{18F946F1-5C8F-4E47-ADED-6E055CB9AEB7}"/>
              </a:ext>
            </a:extLst>
          </p:cNvPr>
          <p:cNvCxnSpPr>
            <a:cxnSpLocks/>
          </p:cNvCxnSpPr>
          <p:nvPr/>
        </p:nvCxnSpPr>
        <p:spPr>
          <a:xfrm>
            <a:off x="3236783" y="4613890"/>
            <a:ext cx="1838137"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23" name="Graphic 22">
            <a:extLst>
              <a:ext uri="{FF2B5EF4-FFF2-40B4-BE49-F238E27FC236}">
                <a16:creationId xmlns:a16="http://schemas.microsoft.com/office/drawing/2014/main" id="{E964F019-6B95-E542-B7CD-48255304E24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142842" y="4344193"/>
            <a:ext cx="599412" cy="599412"/>
          </a:xfrm>
          <a:prstGeom prst="rect">
            <a:avLst/>
          </a:prstGeom>
        </p:spPr>
      </p:pic>
      <p:pic>
        <p:nvPicPr>
          <p:cNvPr id="25" name="Graphic 24">
            <a:extLst>
              <a:ext uri="{FF2B5EF4-FFF2-40B4-BE49-F238E27FC236}">
                <a16:creationId xmlns:a16="http://schemas.microsoft.com/office/drawing/2014/main" id="{B0484A8C-264C-794A-BFE2-CC84EC107C8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311979" y="4168942"/>
            <a:ext cx="599412" cy="599412"/>
          </a:xfrm>
          <a:prstGeom prst="rect">
            <a:avLst/>
          </a:prstGeom>
        </p:spPr>
      </p:pic>
      <p:cxnSp>
        <p:nvCxnSpPr>
          <p:cNvPr id="32" name="Straight Arrow Connector 31">
            <a:extLst>
              <a:ext uri="{FF2B5EF4-FFF2-40B4-BE49-F238E27FC236}">
                <a16:creationId xmlns:a16="http://schemas.microsoft.com/office/drawing/2014/main" id="{DED707B5-5FE6-434B-A541-06DC82151FBA}"/>
              </a:ext>
            </a:extLst>
          </p:cNvPr>
          <p:cNvCxnSpPr>
            <a:cxnSpLocks/>
          </p:cNvCxnSpPr>
          <p:nvPr/>
        </p:nvCxnSpPr>
        <p:spPr>
          <a:xfrm>
            <a:off x="5859425" y="4613890"/>
            <a:ext cx="1656043"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35" name="Graphic 34">
            <a:extLst>
              <a:ext uri="{FF2B5EF4-FFF2-40B4-BE49-F238E27FC236}">
                <a16:creationId xmlns:a16="http://schemas.microsoft.com/office/drawing/2014/main" id="{0CDB041E-DB25-E547-9D85-1D5CB2AD1FD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464379" y="4321342"/>
            <a:ext cx="599412" cy="599412"/>
          </a:xfrm>
          <a:prstGeom prst="rect">
            <a:avLst/>
          </a:prstGeom>
        </p:spPr>
      </p:pic>
      <p:pic>
        <p:nvPicPr>
          <p:cNvPr id="40" name="Graphic 39">
            <a:extLst>
              <a:ext uri="{FF2B5EF4-FFF2-40B4-BE49-F238E27FC236}">
                <a16:creationId xmlns:a16="http://schemas.microsoft.com/office/drawing/2014/main" id="{9E6CCBF6-67B9-5345-8459-336F6636E957}"/>
              </a:ext>
            </a:extLst>
          </p:cNvPr>
          <p:cNvPicPr>
            <a:picLocks noChangeAspect="1"/>
          </p:cNvPicPr>
          <p:nvPr/>
        </p:nvPicPr>
        <p:blipFill>
          <a:blip r:embed="rId8">
            <a:lum bright="70000" contrast="-70000"/>
            <a:extLst>
              <a:ext uri="{96DAC541-7B7A-43D3-8B79-37D633B846F1}">
                <asvg:svgBlip xmlns:asvg="http://schemas.microsoft.com/office/drawing/2016/SVG/main" r:embed="rId9"/>
              </a:ext>
            </a:extLst>
          </a:blip>
          <a:stretch>
            <a:fillRect/>
          </a:stretch>
        </p:blipFill>
        <p:spPr>
          <a:xfrm>
            <a:off x="7635084" y="3543115"/>
            <a:ext cx="616504" cy="616504"/>
          </a:xfrm>
          <a:prstGeom prst="rect">
            <a:avLst/>
          </a:prstGeom>
        </p:spPr>
      </p:pic>
      <p:cxnSp>
        <p:nvCxnSpPr>
          <p:cNvPr id="41" name="Straight Arrow Connector 40">
            <a:extLst>
              <a:ext uri="{FF2B5EF4-FFF2-40B4-BE49-F238E27FC236}">
                <a16:creationId xmlns:a16="http://schemas.microsoft.com/office/drawing/2014/main" id="{D6392D1C-6F6E-0842-803D-977A3206E84F}"/>
              </a:ext>
            </a:extLst>
          </p:cNvPr>
          <p:cNvCxnSpPr>
            <a:cxnSpLocks/>
          </p:cNvCxnSpPr>
          <p:nvPr/>
        </p:nvCxnSpPr>
        <p:spPr>
          <a:xfrm>
            <a:off x="8366447" y="4613890"/>
            <a:ext cx="1144097" cy="10114"/>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sp>
        <p:nvSpPr>
          <p:cNvPr id="34" name="TextBox 33">
            <a:extLst>
              <a:ext uri="{FF2B5EF4-FFF2-40B4-BE49-F238E27FC236}">
                <a16:creationId xmlns:a16="http://schemas.microsoft.com/office/drawing/2014/main" id="{7A6D3840-2199-994B-A5E8-79F158ACFB3E}"/>
              </a:ext>
            </a:extLst>
          </p:cNvPr>
          <p:cNvSpPr txBox="1"/>
          <p:nvPr/>
        </p:nvSpPr>
        <p:spPr>
          <a:xfrm>
            <a:off x="8744465" y="605481"/>
            <a:ext cx="2613929" cy="1600438"/>
          </a:xfrm>
          <a:prstGeom prst="rect">
            <a:avLst/>
          </a:prstGeom>
          <a:solidFill>
            <a:schemeClr val="tx1"/>
          </a:solidFill>
        </p:spPr>
        <p:txBody>
          <a:bodyPr wrap="square" rtlCol="0">
            <a:spAutoFit/>
          </a:bodyPr>
          <a:lstStyle/>
          <a:p>
            <a:r>
              <a:rPr lang="en-US" sz="1400" dirty="0">
                <a:solidFill>
                  <a:schemeClr val="bg1"/>
                </a:solidFill>
              </a:rPr>
              <a:t>VPC + Subnets</a:t>
            </a:r>
          </a:p>
          <a:p>
            <a:r>
              <a:rPr lang="en-US" sz="1400" dirty="0">
                <a:solidFill>
                  <a:schemeClr val="bg1"/>
                </a:solidFill>
              </a:rPr>
              <a:t>Internet Gateway</a:t>
            </a:r>
          </a:p>
          <a:p>
            <a:r>
              <a:rPr lang="en-US" sz="1400" dirty="0">
                <a:solidFill>
                  <a:schemeClr val="bg1"/>
                </a:solidFill>
              </a:rPr>
              <a:t>Private + Public Route Table</a:t>
            </a:r>
          </a:p>
          <a:p>
            <a:r>
              <a:rPr lang="en-US" sz="1400" dirty="0">
                <a:solidFill>
                  <a:schemeClr val="bg1"/>
                </a:solidFill>
              </a:rPr>
              <a:t>NAT Instance</a:t>
            </a:r>
          </a:p>
          <a:p>
            <a:r>
              <a:rPr lang="en-US" sz="1400" dirty="0">
                <a:solidFill>
                  <a:schemeClr val="bg1"/>
                </a:solidFill>
              </a:rPr>
              <a:t>Security Group</a:t>
            </a:r>
          </a:p>
          <a:p>
            <a:r>
              <a:rPr lang="en-US" sz="1400" dirty="0">
                <a:solidFill>
                  <a:schemeClr val="bg1"/>
                </a:solidFill>
              </a:rPr>
              <a:t>Public Load Balancer</a:t>
            </a:r>
          </a:p>
          <a:p>
            <a:r>
              <a:rPr lang="en-US" sz="1400" dirty="0">
                <a:solidFill>
                  <a:schemeClr val="bg1"/>
                </a:solidFill>
              </a:rPr>
              <a:t>Private Servers</a:t>
            </a:r>
          </a:p>
        </p:txBody>
      </p:sp>
      <p:pic>
        <p:nvPicPr>
          <p:cNvPr id="42" name="Graphic 41">
            <a:extLst>
              <a:ext uri="{FF2B5EF4-FFF2-40B4-BE49-F238E27FC236}">
                <a16:creationId xmlns:a16="http://schemas.microsoft.com/office/drawing/2014/main" id="{621E9AAB-B7EE-DF41-80DE-070E378B2C21}"/>
              </a:ext>
            </a:extLst>
          </p:cNvPr>
          <p:cNvPicPr>
            <a:picLocks noChangeAspect="1"/>
          </p:cNvPicPr>
          <p:nvPr/>
        </p:nvPicPr>
        <p:blipFill>
          <a:blip r:embed="rId6">
            <a:biLevel thresh="50000"/>
            <a:extLst>
              <a:ext uri="{96DAC541-7B7A-43D3-8B79-37D633B846F1}">
                <asvg:svgBlip xmlns:asvg="http://schemas.microsoft.com/office/drawing/2016/SVG/main" r:embed="rId7"/>
              </a:ext>
            </a:extLst>
          </a:blip>
          <a:stretch>
            <a:fillRect/>
          </a:stretch>
        </p:blipFill>
        <p:spPr>
          <a:xfrm>
            <a:off x="5299594" y="5148409"/>
            <a:ext cx="599412" cy="599412"/>
          </a:xfrm>
          <a:prstGeom prst="rect">
            <a:avLst/>
          </a:prstGeom>
        </p:spPr>
      </p:pic>
      <p:sp>
        <p:nvSpPr>
          <p:cNvPr id="72" name="TextBox 71">
            <a:extLst>
              <a:ext uri="{FF2B5EF4-FFF2-40B4-BE49-F238E27FC236}">
                <a16:creationId xmlns:a16="http://schemas.microsoft.com/office/drawing/2014/main" id="{14E5082D-B4B8-7B47-A876-13E57896487B}"/>
              </a:ext>
            </a:extLst>
          </p:cNvPr>
          <p:cNvSpPr txBox="1"/>
          <p:nvPr/>
        </p:nvSpPr>
        <p:spPr>
          <a:xfrm>
            <a:off x="5352839" y="5309891"/>
            <a:ext cx="506586" cy="261610"/>
          </a:xfrm>
          <a:prstGeom prst="rect">
            <a:avLst/>
          </a:prstGeom>
          <a:noFill/>
        </p:spPr>
        <p:txBody>
          <a:bodyPr wrap="square" rtlCol="0">
            <a:spAutoFit/>
          </a:bodyPr>
          <a:lstStyle/>
          <a:p>
            <a:r>
              <a:rPr lang="en-US" sz="1100" dirty="0">
                <a:solidFill>
                  <a:schemeClr val="bg1"/>
                </a:solidFill>
              </a:rPr>
              <a:t>NAT</a:t>
            </a:r>
          </a:p>
        </p:txBody>
      </p:sp>
      <p:sp>
        <p:nvSpPr>
          <p:cNvPr id="73" name="TextBox 72">
            <a:extLst>
              <a:ext uri="{FF2B5EF4-FFF2-40B4-BE49-F238E27FC236}">
                <a16:creationId xmlns:a16="http://schemas.microsoft.com/office/drawing/2014/main" id="{EE3C62A6-5570-7245-A825-C46BD4A20D00}"/>
              </a:ext>
            </a:extLst>
          </p:cNvPr>
          <p:cNvSpPr txBox="1"/>
          <p:nvPr/>
        </p:nvSpPr>
        <p:spPr>
          <a:xfrm>
            <a:off x="4886476" y="4117078"/>
            <a:ext cx="1334866" cy="261610"/>
          </a:xfrm>
          <a:prstGeom prst="rect">
            <a:avLst/>
          </a:prstGeom>
          <a:noFill/>
        </p:spPr>
        <p:txBody>
          <a:bodyPr wrap="square" rtlCol="0">
            <a:spAutoFit/>
          </a:bodyPr>
          <a:lstStyle/>
          <a:p>
            <a:r>
              <a:rPr lang="en-US" sz="1100" dirty="0">
                <a:solidFill>
                  <a:schemeClr val="bg1"/>
                </a:solidFill>
              </a:rPr>
              <a:t>Load Balancer</a:t>
            </a:r>
          </a:p>
        </p:txBody>
      </p:sp>
      <p:sp>
        <p:nvSpPr>
          <p:cNvPr id="74" name="TextBox 73">
            <a:extLst>
              <a:ext uri="{FF2B5EF4-FFF2-40B4-BE49-F238E27FC236}">
                <a16:creationId xmlns:a16="http://schemas.microsoft.com/office/drawing/2014/main" id="{B418EAA2-87EF-5E48-82AE-77569C6E8AC6}"/>
              </a:ext>
            </a:extLst>
          </p:cNvPr>
          <p:cNvSpPr txBox="1"/>
          <p:nvPr/>
        </p:nvSpPr>
        <p:spPr>
          <a:xfrm>
            <a:off x="2125362" y="4927275"/>
            <a:ext cx="1330892" cy="261610"/>
          </a:xfrm>
          <a:prstGeom prst="rect">
            <a:avLst/>
          </a:prstGeom>
          <a:noFill/>
        </p:spPr>
        <p:txBody>
          <a:bodyPr wrap="square" rtlCol="0">
            <a:spAutoFit/>
          </a:bodyPr>
          <a:lstStyle/>
          <a:p>
            <a:r>
              <a:rPr lang="en-US" sz="1100" dirty="0">
                <a:solidFill>
                  <a:schemeClr val="bg1"/>
                </a:solidFill>
              </a:rPr>
              <a:t>Web Servers</a:t>
            </a:r>
          </a:p>
        </p:txBody>
      </p:sp>
      <p:sp>
        <p:nvSpPr>
          <p:cNvPr id="75" name="TextBox 74">
            <a:extLst>
              <a:ext uri="{FF2B5EF4-FFF2-40B4-BE49-F238E27FC236}">
                <a16:creationId xmlns:a16="http://schemas.microsoft.com/office/drawing/2014/main" id="{2BED776E-51A0-BB4A-BE12-91E98AF18BF9}"/>
              </a:ext>
            </a:extLst>
          </p:cNvPr>
          <p:cNvSpPr txBox="1"/>
          <p:nvPr/>
        </p:nvSpPr>
        <p:spPr>
          <a:xfrm>
            <a:off x="7322211" y="3324820"/>
            <a:ext cx="1422253" cy="261610"/>
          </a:xfrm>
          <a:prstGeom prst="rect">
            <a:avLst/>
          </a:prstGeom>
          <a:noFill/>
        </p:spPr>
        <p:txBody>
          <a:bodyPr wrap="square" rtlCol="0">
            <a:spAutoFit/>
          </a:bodyPr>
          <a:lstStyle/>
          <a:p>
            <a:r>
              <a:rPr lang="en-US" sz="1100" dirty="0">
                <a:solidFill>
                  <a:schemeClr val="bg1"/>
                </a:solidFill>
              </a:rPr>
              <a:t>Security Group</a:t>
            </a:r>
          </a:p>
        </p:txBody>
      </p:sp>
      <p:sp>
        <p:nvSpPr>
          <p:cNvPr id="76" name="TextBox 75">
            <a:extLst>
              <a:ext uri="{FF2B5EF4-FFF2-40B4-BE49-F238E27FC236}">
                <a16:creationId xmlns:a16="http://schemas.microsoft.com/office/drawing/2014/main" id="{BF105B5A-34CC-A841-A8C8-E2DBC9C594A0}"/>
              </a:ext>
            </a:extLst>
          </p:cNvPr>
          <p:cNvSpPr txBox="1"/>
          <p:nvPr/>
        </p:nvSpPr>
        <p:spPr>
          <a:xfrm>
            <a:off x="8071351" y="4828211"/>
            <a:ext cx="1567207" cy="261610"/>
          </a:xfrm>
          <a:prstGeom prst="rect">
            <a:avLst/>
          </a:prstGeom>
          <a:noFill/>
        </p:spPr>
        <p:txBody>
          <a:bodyPr wrap="square" rtlCol="0">
            <a:spAutoFit/>
          </a:bodyPr>
          <a:lstStyle/>
          <a:p>
            <a:r>
              <a:rPr lang="en-US" sz="1100" dirty="0">
                <a:solidFill>
                  <a:schemeClr val="bg1"/>
                </a:solidFill>
              </a:rPr>
              <a:t>Public Route Table</a:t>
            </a:r>
          </a:p>
        </p:txBody>
      </p:sp>
      <p:sp>
        <p:nvSpPr>
          <p:cNvPr id="77" name="TextBox 76">
            <a:extLst>
              <a:ext uri="{FF2B5EF4-FFF2-40B4-BE49-F238E27FC236}">
                <a16:creationId xmlns:a16="http://schemas.microsoft.com/office/drawing/2014/main" id="{5E267FDC-C46F-7A45-94A7-513080CBF6F5}"/>
              </a:ext>
            </a:extLst>
          </p:cNvPr>
          <p:cNvSpPr txBox="1"/>
          <p:nvPr/>
        </p:nvSpPr>
        <p:spPr>
          <a:xfrm>
            <a:off x="2064628" y="5505661"/>
            <a:ext cx="1567207" cy="261610"/>
          </a:xfrm>
          <a:prstGeom prst="rect">
            <a:avLst/>
          </a:prstGeom>
          <a:noFill/>
        </p:spPr>
        <p:txBody>
          <a:bodyPr wrap="square" rtlCol="0">
            <a:spAutoFit/>
          </a:bodyPr>
          <a:lstStyle/>
          <a:p>
            <a:r>
              <a:rPr lang="en-US" sz="1100" dirty="0">
                <a:solidFill>
                  <a:schemeClr val="bg1"/>
                </a:solidFill>
              </a:rPr>
              <a:t>Private Route Table</a:t>
            </a:r>
          </a:p>
        </p:txBody>
      </p:sp>
      <p:pic>
        <p:nvPicPr>
          <p:cNvPr id="78" name="Picture 77">
            <a:extLst>
              <a:ext uri="{FF2B5EF4-FFF2-40B4-BE49-F238E27FC236}">
                <a16:creationId xmlns:a16="http://schemas.microsoft.com/office/drawing/2014/main" id="{9058E424-28F7-2446-8DC2-E3FFF7049ED0}"/>
              </a:ext>
            </a:extLst>
          </p:cNvPr>
          <p:cNvPicPr>
            <a:picLocks noChangeAspect="1"/>
          </p:cNvPicPr>
          <p:nvPr/>
        </p:nvPicPr>
        <p:blipFill>
          <a:blip r:embed="rId3">
            <a:duotone>
              <a:schemeClr val="accent1">
                <a:shade val="45000"/>
                <a:satMod val="135000"/>
              </a:schemeClr>
              <a:prstClr val="white"/>
            </a:duotone>
          </a:blip>
          <a:stretch>
            <a:fillRect/>
          </a:stretch>
        </p:blipFill>
        <p:spPr>
          <a:xfrm>
            <a:off x="2492698" y="5095320"/>
            <a:ext cx="542838" cy="542838"/>
          </a:xfrm>
          <a:prstGeom prst="rect">
            <a:avLst/>
          </a:prstGeom>
        </p:spPr>
      </p:pic>
      <p:cxnSp>
        <p:nvCxnSpPr>
          <p:cNvPr id="81" name="Straight Arrow Connector 80">
            <a:extLst>
              <a:ext uri="{FF2B5EF4-FFF2-40B4-BE49-F238E27FC236}">
                <a16:creationId xmlns:a16="http://schemas.microsoft.com/office/drawing/2014/main" id="{ADADB409-6808-8043-872A-4AB481BE74CE}"/>
              </a:ext>
            </a:extLst>
          </p:cNvPr>
          <p:cNvCxnSpPr>
            <a:cxnSpLocks/>
          </p:cNvCxnSpPr>
          <p:nvPr/>
        </p:nvCxnSpPr>
        <p:spPr>
          <a:xfrm flipV="1">
            <a:off x="3035536" y="5444692"/>
            <a:ext cx="2154231" cy="341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86" name="Straight Arrow Connector 85">
            <a:extLst>
              <a:ext uri="{FF2B5EF4-FFF2-40B4-BE49-F238E27FC236}">
                <a16:creationId xmlns:a16="http://schemas.microsoft.com/office/drawing/2014/main" id="{8A0C696A-9C50-5F47-8D7A-C53BD31BDD9D}"/>
              </a:ext>
            </a:extLst>
          </p:cNvPr>
          <p:cNvCxnSpPr>
            <a:cxnSpLocks/>
          </p:cNvCxnSpPr>
          <p:nvPr/>
        </p:nvCxnSpPr>
        <p:spPr>
          <a:xfrm flipH="1">
            <a:off x="5980177" y="5444693"/>
            <a:ext cx="2011679" cy="0"/>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F7CFAE0C-B403-0C45-A3D9-FF779F72077D}"/>
              </a:ext>
            </a:extLst>
          </p:cNvPr>
          <p:cNvCxnSpPr/>
          <p:nvPr/>
        </p:nvCxnSpPr>
        <p:spPr>
          <a:xfrm flipV="1">
            <a:off x="8001000" y="5089821"/>
            <a:ext cx="0" cy="354871"/>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95086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70E34-3A66-AF4D-B65A-5267DE641EEA}"/>
              </a:ext>
            </a:extLst>
          </p:cNvPr>
          <p:cNvSpPr>
            <a:spLocks noGrp="1"/>
          </p:cNvSpPr>
          <p:nvPr>
            <p:ph type="title"/>
          </p:nvPr>
        </p:nvSpPr>
        <p:spPr/>
        <p:txBody>
          <a:bodyPr/>
          <a:lstStyle/>
          <a:p>
            <a:r>
              <a:rPr lang="en-US" dirty="0"/>
              <a:t>What you will create today</a:t>
            </a:r>
          </a:p>
        </p:txBody>
      </p:sp>
      <p:sp>
        <p:nvSpPr>
          <p:cNvPr id="3" name="Rounded Rectangle 2">
            <a:extLst>
              <a:ext uri="{FF2B5EF4-FFF2-40B4-BE49-F238E27FC236}">
                <a16:creationId xmlns:a16="http://schemas.microsoft.com/office/drawing/2014/main" id="{3D290927-414C-BD4D-A729-F910E5354551}"/>
              </a:ext>
            </a:extLst>
          </p:cNvPr>
          <p:cNvSpPr/>
          <p:nvPr/>
        </p:nvSpPr>
        <p:spPr>
          <a:xfrm>
            <a:off x="976184" y="2706130"/>
            <a:ext cx="8835081" cy="37046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t>VPC</a:t>
            </a:r>
          </a:p>
        </p:txBody>
      </p:sp>
      <p:sp>
        <p:nvSpPr>
          <p:cNvPr id="4" name="Rounded Rectangle 3">
            <a:extLst>
              <a:ext uri="{FF2B5EF4-FFF2-40B4-BE49-F238E27FC236}">
                <a16:creationId xmlns:a16="http://schemas.microsoft.com/office/drawing/2014/main" id="{9A43D2E9-36B0-314A-920D-196E22132E73}"/>
              </a:ext>
            </a:extLst>
          </p:cNvPr>
          <p:cNvSpPr/>
          <p:nvPr/>
        </p:nvSpPr>
        <p:spPr>
          <a:xfrm>
            <a:off x="1705232" y="3429000"/>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Private Subnet</a:t>
            </a:r>
          </a:p>
        </p:txBody>
      </p:sp>
      <p:sp>
        <p:nvSpPr>
          <p:cNvPr id="5" name="Rounded Rectangle 4">
            <a:extLst>
              <a:ext uri="{FF2B5EF4-FFF2-40B4-BE49-F238E27FC236}">
                <a16:creationId xmlns:a16="http://schemas.microsoft.com/office/drawing/2014/main" id="{EEB3B6C8-FF86-1044-985B-06D0EF6985C3}"/>
              </a:ext>
            </a:extLst>
          </p:cNvPr>
          <p:cNvSpPr/>
          <p:nvPr/>
        </p:nvSpPr>
        <p:spPr>
          <a:xfrm>
            <a:off x="4390767" y="3429000"/>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Public Subnet</a:t>
            </a:r>
          </a:p>
        </p:txBody>
      </p:sp>
      <p:sp>
        <p:nvSpPr>
          <p:cNvPr id="34" name="TextBox 33">
            <a:extLst>
              <a:ext uri="{FF2B5EF4-FFF2-40B4-BE49-F238E27FC236}">
                <a16:creationId xmlns:a16="http://schemas.microsoft.com/office/drawing/2014/main" id="{7A6D3840-2199-994B-A5E8-79F158ACFB3E}"/>
              </a:ext>
            </a:extLst>
          </p:cNvPr>
          <p:cNvSpPr txBox="1"/>
          <p:nvPr/>
        </p:nvSpPr>
        <p:spPr>
          <a:xfrm>
            <a:off x="8744465" y="605481"/>
            <a:ext cx="2613929" cy="1600438"/>
          </a:xfrm>
          <a:prstGeom prst="rect">
            <a:avLst/>
          </a:prstGeom>
          <a:solidFill>
            <a:schemeClr val="tx1"/>
          </a:solidFill>
        </p:spPr>
        <p:txBody>
          <a:bodyPr wrap="square" rtlCol="0">
            <a:spAutoFit/>
          </a:bodyPr>
          <a:lstStyle/>
          <a:p>
            <a:r>
              <a:rPr lang="en-US" sz="1400" dirty="0">
                <a:solidFill>
                  <a:schemeClr val="bg1"/>
                </a:solidFill>
              </a:rPr>
              <a:t>VPC + Subnets</a:t>
            </a:r>
          </a:p>
          <a:p>
            <a:r>
              <a:rPr lang="en-US" sz="1400" dirty="0">
                <a:solidFill>
                  <a:schemeClr val="bg1"/>
                </a:solidFill>
              </a:rPr>
              <a:t>Internet Gateway</a:t>
            </a:r>
          </a:p>
          <a:p>
            <a:r>
              <a:rPr lang="en-US" sz="1400" dirty="0">
                <a:solidFill>
                  <a:schemeClr val="bg1"/>
                </a:solidFill>
              </a:rPr>
              <a:t>Private + Public Route Table</a:t>
            </a:r>
          </a:p>
          <a:p>
            <a:r>
              <a:rPr lang="en-US" sz="1400" dirty="0">
                <a:solidFill>
                  <a:schemeClr val="bg1"/>
                </a:solidFill>
              </a:rPr>
              <a:t>NAT Instance</a:t>
            </a:r>
          </a:p>
          <a:p>
            <a:r>
              <a:rPr lang="en-US" sz="1400" dirty="0">
                <a:solidFill>
                  <a:schemeClr val="bg1"/>
                </a:solidFill>
              </a:rPr>
              <a:t>Security Group</a:t>
            </a:r>
          </a:p>
          <a:p>
            <a:r>
              <a:rPr lang="en-US" sz="1400" dirty="0">
                <a:solidFill>
                  <a:schemeClr val="bg1"/>
                </a:solidFill>
              </a:rPr>
              <a:t>Public Load Balancer</a:t>
            </a:r>
          </a:p>
          <a:p>
            <a:r>
              <a:rPr lang="en-US" sz="1400" dirty="0">
                <a:solidFill>
                  <a:schemeClr val="bg1"/>
                </a:solidFill>
              </a:rPr>
              <a:t>Private Servers</a:t>
            </a:r>
          </a:p>
        </p:txBody>
      </p:sp>
      <p:pic>
        <p:nvPicPr>
          <p:cNvPr id="8" name="Picture 7">
            <a:extLst>
              <a:ext uri="{FF2B5EF4-FFF2-40B4-BE49-F238E27FC236}">
                <a16:creationId xmlns:a16="http://schemas.microsoft.com/office/drawing/2014/main" id="{4BB30577-DA73-DB47-842A-E4547FFB51DB}"/>
              </a:ext>
            </a:extLst>
          </p:cNvPr>
          <p:cNvPicPr>
            <a:picLocks noChangeAspect="1"/>
          </p:cNvPicPr>
          <p:nvPr/>
        </p:nvPicPr>
        <p:blipFill>
          <a:blip r:embed="rId2"/>
          <a:stretch>
            <a:fillRect/>
          </a:stretch>
        </p:blipFill>
        <p:spPr>
          <a:xfrm>
            <a:off x="5296607" y="5099304"/>
            <a:ext cx="596900" cy="609600"/>
          </a:xfrm>
          <a:prstGeom prst="rect">
            <a:avLst/>
          </a:prstGeom>
        </p:spPr>
      </p:pic>
      <p:pic>
        <p:nvPicPr>
          <p:cNvPr id="33" name="Picture 32">
            <a:extLst>
              <a:ext uri="{FF2B5EF4-FFF2-40B4-BE49-F238E27FC236}">
                <a16:creationId xmlns:a16="http://schemas.microsoft.com/office/drawing/2014/main" id="{B6D40187-CA73-174D-BCA5-E95587CA9127}"/>
              </a:ext>
            </a:extLst>
          </p:cNvPr>
          <p:cNvPicPr>
            <a:picLocks noChangeAspect="1"/>
          </p:cNvPicPr>
          <p:nvPr/>
        </p:nvPicPr>
        <p:blipFill>
          <a:blip r:embed="rId3">
            <a:duotone>
              <a:prstClr val="black"/>
              <a:schemeClr val="accent2">
                <a:tint val="45000"/>
                <a:satMod val="400000"/>
              </a:schemeClr>
            </a:duotone>
          </a:blip>
          <a:stretch>
            <a:fillRect/>
          </a:stretch>
        </p:blipFill>
        <p:spPr>
          <a:xfrm>
            <a:off x="9320007" y="3543115"/>
            <a:ext cx="1905000" cy="1905000"/>
          </a:xfrm>
          <a:prstGeom prst="rect">
            <a:avLst/>
          </a:prstGeom>
        </p:spPr>
      </p:pic>
      <p:pic>
        <p:nvPicPr>
          <p:cNvPr id="36" name="Picture 35">
            <a:extLst>
              <a:ext uri="{FF2B5EF4-FFF2-40B4-BE49-F238E27FC236}">
                <a16:creationId xmlns:a16="http://schemas.microsoft.com/office/drawing/2014/main" id="{C74BDD4E-4D8E-C443-8DA9-67A896528CE2}"/>
              </a:ext>
            </a:extLst>
          </p:cNvPr>
          <p:cNvPicPr>
            <a:picLocks noChangeAspect="1"/>
          </p:cNvPicPr>
          <p:nvPr/>
        </p:nvPicPr>
        <p:blipFill>
          <a:blip r:embed="rId4">
            <a:lum bright="70000" contrast="-70000"/>
          </a:blip>
          <a:stretch>
            <a:fillRect/>
          </a:stretch>
        </p:blipFill>
        <p:spPr>
          <a:xfrm>
            <a:off x="7368566" y="4029359"/>
            <a:ext cx="1189290" cy="1189290"/>
          </a:xfrm>
          <a:prstGeom prst="rect">
            <a:avLst/>
          </a:prstGeom>
        </p:spPr>
      </p:pic>
      <p:cxnSp>
        <p:nvCxnSpPr>
          <p:cNvPr id="37" name="Straight Arrow Connector 36">
            <a:extLst>
              <a:ext uri="{FF2B5EF4-FFF2-40B4-BE49-F238E27FC236}">
                <a16:creationId xmlns:a16="http://schemas.microsoft.com/office/drawing/2014/main" id="{CC0F8CE2-0A23-BC42-A105-D3BEF3EB7DA3}"/>
              </a:ext>
            </a:extLst>
          </p:cNvPr>
          <p:cNvCxnSpPr>
            <a:cxnSpLocks/>
          </p:cNvCxnSpPr>
          <p:nvPr/>
        </p:nvCxnSpPr>
        <p:spPr>
          <a:xfrm>
            <a:off x="8366447" y="4613890"/>
            <a:ext cx="1144097" cy="10114"/>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sp>
        <p:nvSpPr>
          <p:cNvPr id="39" name="TextBox 38">
            <a:extLst>
              <a:ext uri="{FF2B5EF4-FFF2-40B4-BE49-F238E27FC236}">
                <a16:creationId xmlns:a16="http://schemas.microsoft.com/office/drawing/2014/main" id="{6CDA756B-897F-254B-AD35-A1C2F4D02BBA}"/>
              </a:ext>
            </a:extLst>
          </p:cNvPr>
          <p:cNvSpPr txBox="1"/>
          <p:nvPr/>
        </p:nvSpPr>
        <p:spPr>
          <a:xfrm>
            <a:off x="8071351" y="4828211"/>
            <a:ext cx="1567207" cy="261610"/>
          </a:xfrm>
          <a:prstGeom prst="rect">
            <a:avLst/>
          </a:prstGeom>
          <a:noFill/>
        </p:spPr>
        <p:txBody>
          <a:bodyPr wrap="square" rtlCol="0">
            <a:spAutoFit/>
          </a:bodyPr>
          <a:lstStyle/>
          <a:p>
            <a:r>
              <a:rPr lang="en-US" sz="1100" dirty="0">
                <a:solidFill>
                  <a:schemeClr val="bg1"/>
                </a:solidFill>
              </a:rPr>
              <a:t>Public Route Table</a:t>
            </a:r>
          </a:p>
        </p:txBody>
      </p:sp>
      <p:sp>
        <p:nvSpPr>
          <p:cNvPr id="43" name="TextBox 42">
            <a:extLst>
              <a:ext uri="{FF2B5EF4-FFF2-40B4-BE49-F238E27FC236}">
                <a16:creationId xmlns:a16="http://schemas.microsoft.com/office/drawing/2014/main" id="{F178D12A-E928-6D42-A1AC-26003439464F}"/>
              </a:ext>
            </a:extLst>
          </p:cNvPr>
          <p:cNvSpPr txBox="1"/>
          <p:nvPr/>
        </p:nvSpPr>
        <p:spPr>
          <a:xfrm>
            <a:off x="2064628" y="5505661"/>
            <a:ext cx="1567207" cy="261610"/>
          </a:xfrm>
          <a:prstGeom prst="rect">
            <a:avLst/>
          </a:prstGeom>
          <a:noFill/>
        </p:spPr>
        <p:txBody>
          <a:bodyPr wrap="square" rtlCol="0">
            <a:spAutoFit/>
          </a:bodyPr>
          <a:lstStyle/>
          <a:p>
            <a:r>
              <a:rPr lang="en-US" sz="1100" dirty="0">
                <a:solidFill>
                  <a:schemeClr val="bg1"/>
                </a:solidFill>
              </a:rPr>
              <a:t>Private Route Table</a:t>
            </a:r>
          </a:p>
        </p:txBody>
      </p:sp>
      <p:pic>
        <p:nvPicPr>
          <p:cNvPr id="44" name="Picture 43">
            <a:extLst>
              <a:ext uri="{FF2B5EF4-FFF2-40B4-BE49-F238E27FC236}">
                <a16:creationId xmlns:a16="http://schemas.microsoft.com/office/drawing/2014/main" id="{C56D04E5-BD34-5246-9F3A-4ED0FCD9D77E}"/>
              </a:ext>
            </a:extLst>
          </p:cNvPr>
          <p:cNvPicPr>
            <a:picLocks noChangeAspect="1"/>
          </p:cNvPicPr>
          <p:nvPr/>
        </p:nvPicPr>
        <p:blipFill>
          <a:blip r:embed="rId4">
            <a:duotone>
              <a:schemeClr val="accent1">
                <a:shade val="45000"/>
                <a:satMod val="135000"/>
              </a:schemeClr>
              <a:prstClr val="white"/>
            </a:duotone>
          </a:blip>
          <a:stretch>
            <a:fillRect/>
          </a:stretch>
        </p:blipFill>
        <p:spPr>
          <a:xfrm>
            <a:off x="2492698" y="5095320"/>
            <a:ext cx="542838" cy="542838"/>
          </a:xfrm>
          <a:prstGeom prst="rect">
            <a:avLst/>
          </a:prstGeom>
        </p:spPr>
      </p:pic>
      <p:cxnSp>
        <p:nvCxnSpPr>
          <p:cNvPr id="45" name="Straight Arrow Connector 44">
            <a:extLst>
              <a:ext uri="{FF2B5EF4-FFF2-40B4-BE49-F238E27FC236}">
                <a16:creationId xmlns:a16="http://schemas.microsoft.com/office/drawing/2014/main" id="{CC38E304-B94A-9E4D-9D49-044D5C86D3BC}"/>
              </a:ext>
            </a:extLst>
          </p:cNvPr>
          <p:cNvCxnSpPr>
            <a:cxnSpLocks/>
          </p:cNvCxnSpPr>
          <p:nvPr/>
        </p:nvCxnSpPr>
        <p:spPr>
          <a:xfrm flipV="1">
            <a:off x="3035536" y="5444692"/>
            <a:ext cx="2154231" cy="341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46" name="Straight Arrow Connector 45">
            <a:extLst>
              <a:ext uri="{FF2B5EF4-FFF2-40B4-BE49-F238E27FC236}">
                <a16:creationId xmlns:a16="http://schemas.microsoft.com/office/drawing/2014/main" id="{DB2FB0AC-6B3E-0E4A-B050-F88D5D9BB21C}"/>
              </a:ext>
            </a:extLst>
          </p:cNvPr>
          <p:cNvCxnSpPr>
            <a:cxnSpLocks/>
          </p:cNvCxnSpPr>
          <p:nvPr/>
        </p:nvCxnSpPr>
        <p:spPr>
          <a:xfrm flipH="1">
            <a:off x="5980177" y="5444693"/>
            <a:ext cx="2011679" cy="0"/>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6FA2D3C2-C4A0-2B48-808E-56B27012E3FA}"/>
              </a:ext>
            </a:extLst>
          </p:cNvPr>
          <p:cNvCxnSpPr/>
          <p:nvPr/>
        </p:nvCxnSpPr>
        <p:spPr>
          <a:xfrm flipV="1">
            <a:off x="8001000" y="5089821"/>
            <a:ext cx="0" cy="354871"/>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E7B2AAA9-7DB6-8741-945E-04B65E2F2156}"/>
              </a:ext>
            </a:extLst>
          </p:cNvPr>
          <p:cNvSpPr txBox="1"/>
          <p:nvPr/>
        </p:nvSpPr>
        <p:spPr>
          <a:xfrm>
            <a:off x="9826156" y="4341726"/>
            <a:ext cx="1532238" cy="307777"/>
          </a:xfrm>
          <a:prstGeom prst="rect">
            <a:avLst/>
          </a:prstGeom>
          <a:noFill/>
        </p:spPr>
        <p:txBody>
          <a:bodyPr wrap="square" rtlCol="0">
            <a:spAutoFit/>
          </a:bodyPr>
          <a:lstStyle/>
          <a:p>
            <a:r>
              <a:rPr lang="en-US" sz="1400" dirty="0">
                <a:solidFill>
                  <a:schemeClr val="bg1"/>
                </a:solidFill>
              </a:rPr>
              <a:t>Internet</a:t>
            </a:r>
          </a:p>
        </p:txBody>
      </p:sp>
    </p:spTree>
    <p:extLst>
      <p:ext uri="{BB962C8B-B14F-4D97-AF65-F5344CB8AC3E}">
        <p14:creationId xmlns:p14="http://schemas.microsoft.com/office/powerpoint/2010/main" val="34156057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0C523-6546-B043-9A39-1A24F8489EFF}"/>
              </a:ext>
            </a:extLst>
          </p:cNvPr>
          <p:cNvSpPr>
            <a:spLocks noGrp="1"/>
          </p:cNvSpPr>
          <p:nvPr>
            <p:ph type="title"/>
          </p:nvPr>
        </p:nvSpPr>
        <p:spPr/>
        <p:txBody>
          <a:bodyPr/>
          <a:lstStyle/>
          <a:p>
            <a:r>
              <a:rPr lang="en-US" dirty="0"/>
              <a:t>Networking 101</a:t>
            </a:r>
          </a:p>
        </p:txBody>
      </p:sp>
      <p:sp>
        <p:nvSpPr>
          <p:cNvPr id="3" name="Content Placeholder 2">
            <a:extLst>
              <a:ext uri="{FF2B5EF4-FFF2-40B4-BE49-F238E27FC236}">
                <a16:creationId xmlns:a16="http://schemas.microsoft.com/office/drawing/2014/main" id="{48AC333C-896B-EF4A-B441-59AC5421DBF1}"/>
              </a:ext>
            </a:extLst>
          </p:cNvPr>
          <p:cNvSpPr>
            <a:spLocks noGrp="1"/>
          </p:cNvSpPr>
          <p:nvPr>
            <p:ph sz="half" idx="1"/>
          </p:nvPr>
        </p:nvSpPr>
        <p:spPr/>
        <p:txBody>
          <a:bodyPr/>
          <a:lstStyle/>
          <a:p>
            <a:pPr marL="0" indent="0">
              <a:buNone/>
            </a:pPr>
            <a:r>
              <a:rPr lang="en-US" dirty="0"/>
              <a:t>Digital Copy:</a:t>
            </a:r>
          </a:p>
          <a:p>
            <a:pPr marL="0" indent="0">
              <a:buNone/>
            </a:pPr>
            <a:r>
              <a:rPr lang="en-US" dirty="0" err="1"/>
              <a:t>Jvns.ca</a:t>
            </a:r>
            <a:r>
              <a:rPr lang="en-US" dirty="0"/>
              <a:t>/networking-</a:t>
            </a:r>
            <a:r>
              <a:rPr lang="en-US" dirty="0" err="1"/>
              <a:t>zine.pdf</a:t>
            </a:r>
            <a:endParaRPr lang="en-US" dirty="0"/>
          </a:p>
          <a:p>
            <a:pPr marL="0" indent="0">
              <a:buNone/>
            </a:pPr>
            <a:r>
              <a:rPr lang="en-US" dirty="0"/>
              <a:t>Created by Julia Evans </a:t>
            </a:r>
          </a:p>
          <a:p>
            <a:pPr marL="0" indent="0">
              <a:buNone/>
            </a:pPr>
            <a:r>
              <a:rPr lang="en-US" dirty="0"/>
              <a:t>	 @b0rk </a:t>
            </a:r>
          </a:p>
        </p:txBody>
      </p:sp>
      <p:pic>
        <p:nvPicPr>
          <p:cNvPr id="6" name="Content Placeholder 5">
            <a:extLst>
              <a:ext uri="{FF2B5EF4-FFF2-40B4-BE49-F238E27FC236}">
                <a16:creationId xmlns:a16="http://schemas.microsoft.com/office/drawing/2014/main" id="{AA3EF665-7971-3E4A-82EF-16ECD5BB56DA}"/>
              </a:ext>
            </a:extLst>
          </p:cNvPr>
          <p:cNvPicPr>
            <a:picLocks noGrp="1" noChangeAspect="1"/>
          </p:cNvPicPr>
          <p:nvPr>
            <p:ph sz="half" idx="2"/>
          </p:nvPr>
        </p:nvPicPr>
        <p:blipFill>
          <a:blip r:embed="rId2"/>
          <a:stretch>
            <a:fillRect/>
          </a:stretch>
        </p:blipFill>
        <p:spPr>
          <a:xfrm>
            <a:off x="6722075" y="133472"/>
            <a:ext cx="4351712" cy="6591055"/>
          </a:xfrm>
        </p:spPr>
      </p:pic>
      <p:pic>
        <p:nvPicPr>
          <p:cNvPr id="8" name="Picture 7">
            <a:extLst>
              <a:ext uri="{FF2B5EF4-FFF2-40B4-BE49-F238E27FC236}">
                <a16:creationId xmlns:a16="http://schemas.microsoft.com/office/drawing/2014/main" id="{16272F57-E030-2848-880E-56C5A5169FA3}"/>
              </a:ext>
            </a:extLst>
          </p:cNvPr>
          <p:cNvPicPr>
            <a:picLocks noChangeAspect="1"/>
          </p:cNvPicPr>
          <p:nvPr/>
        </p:nvPicPr>
        <p:blipFill>
          <a:blip r:embed="rId3">
            <a:duotone>
              <a:schemeClr val="accent1">
                <a:shade val="45000"/>
                <a:satMod val="135000"/>
              </a:schemeClr>
              <a:prstClr val="white"/>
            </a:duotone>
          </a:blip>
          <a:stretch>
            <a:fillRect/>
          </a:stretch>
        </p:blipFill>
        <p:spPr>
          <a:xfrm>
            <a:off x="853915" y="4409301"/>
            <a:ext cx="528595" cy="528595"/>
          </a:xfrm>
          <a:prstGeom prst="rect">
            <a:avLst/>
          </a:prstGeom>
        </p:spPr>
      </p:pic>
    </p:spTree>
    <p:extLst>
      <p:ext uri="{BB962C8B-B14F-4D97-AF65-F5344CB8AC3E}">
        <p14:creationId xmlns:p14="http://schemas.microsoft.com/office/powerpoint/2010/main" val="22025201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7BE8F-C7E9-8F45-9FB7-182CB0F64365}"/>
              </a:ext>
            </a:extLst>
          </p:cNvPr>
          <p:cNvSpPr>
            <a:spLocks noGrp="1"/>
          </p:cNvSpPr>
          <p:nvPr>
            <p:ph type="title" idx="4294967295"/>
          </p:nvPr>
        </p:nvSpPr>
        <p:spPr>
          <a:xfrm>
            <a:off x="0" y="125413"/>
            <a:ext cx="10571163" cy="971550"/>
          </a:xfrm>
        </p:spPr>
        <p:txBody>
          <a:bodyPr anchor="t"/>
          <a:lstStyle/>
          <a:p>
            <a:r>
              <a:rPr lang="en-US" sz="1800" dirty="0"/>
              <a:t>REFRESHER: Networking </a:t>
            </a:r>
            <a:r>
              <a:rPr lang="en-AU" sz="1800" dirty="0"/>
              <a:t>OSI Model</a:t>
            </a:r>
            <a:r>
              <a:rPr lang="en-AU" sz="1800" b="0" dirty="0"/>
              <a:t> (Open Systems Interconnection)</a:t>
            </a:r>
            <a:endParaRPr lang="en-US" sz="1800" dirty="0"/>
          </a:p>
        </p:txBody>
      </p:sp>
      <p:graphicFrame>
        <p:nvGraphicFramePr>
          <p:cNvPr id="3" name="Diagram 2">
            <a:extLst>
              <a:ext uri="{FF2B5EF4-FFF2-40B4-BE49-F238E27FC236}">
                <a16:creationId xmlns:a16="http://schemas.microsoft.com/office/drawing/2014/main" id="{C0741567-E9D2-AE42-A848-7906D25D1D12}"/>
              </a:ext>
            </a:extLst>
          </p:cNvPr>
          <p:cNvGraphicFramePr/>
          <p:nvPr>
            <p:extLst>
              <p:ext uri="{D42A27DB-BD31-4B8C-83A1-F6EECF244321}">
                <p14:modId xmlns:p14="http://schemas.microsoft.com/office/powerpoint/2010/main" val="4031762817"/>
              </p:ext>
            </p:extLst>
          </p:nvPr>
        </p:nvGraphicFramePr>
        <p:xfrm>
          <a:off x="2032000" y="719666"/>
          <a:ext cx="9435070" cy="58294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Frame 8">
            <a:extLst>
              <a:ext uri="{FF2B5EF4-FFF2-40B4-BE49-F238E27FC236}">
                <a16:creationId xmlns:a16="http://schemas.microsoft.com/office/drawing/2014/main" id="{974DB7A6-755C-5C41-ACDA-A360CE429365}"/>
              </a:ext>
            </a:extLst>
          </p:cNvPr>
          <p:cNvSpPr/>
          <p:nvPr/>
        </p:nvSpPr>
        <p:spPr>
          <a:xfrm>
            <a:off x="1927655" y="3991232"/>
            <a:ext cx="9625914" cy="963827"/>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6873769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536EC-50D5-174E-BE02-B15D96B47BA2}"/>
              </a:ext>
            </a:extLst>
          </p:cNvPr>
          <p:cNvSpPr>
            <a:spLocks noGrp="1"/>
          </p:cNvSpPr>
          <p:nvPr>
            <p:ph type="title"/>
          </p:nvPr>
        </p:nvSpPr>
        <p:spPr/>
        <p:txBody>
          <a:bodyPr/>
          <a:lstStyle/>
          <a:p>
            <a:r>
              <a:rPr lang="en-US" dirty="0"/>
              <a:t>IP’s and CIDR Ranges</a:t>
            </a:r>
          </a:p>
        </p:txBody>
      </p:sp>
      <p:sp>
        <p:nvSpPr>
          <p:cNvPr id="3" name="Content Placeholder 2">
            <a:extLst>
              <a:ext uri="{FF2B5EF4-FFF2-40B4-BE49-F238E27FC236}">
                <a16:creationId xmlns:a16="http://schemas.microsoft.com/office/drawing/2014/main" id="{0E1EBC53-E48F-AB40-ADAA-D7566CF78525}"/>
              </a:ext>
            </a:extLst>
          </p:cNvPr>
          <p:cNvSpPr>
            <a:spLocks noGrp="1"/>
          </p:cNvSpPr>
          <p:nvPr>
            <p:ph idx="1"/>
          </p:nvPr>
        </p:nvSpPr>
        <p:spPr/>
        <p:txBody>
          <a:bodyPr>
            <a:normAutofit/>
          </a:bodyPr>
          <a:lstStyle/>
          <a:p>
            <a:pPr marL="0" indent="0">
              <a:buNone/>
            </a:pPr>
            <a:r>
              <a:rPr lang="en-US" b="1" dirty="0"/>
              <a:t>IP’s</a:t>
            </a:r>
          </a:p>
          <a:p>
            <a:pPr marL="0" indent="0">
              <a:buNone/>
            </a:pPr>
            <a:r>
              <a:rPr lang="en-US" dirty="0"/>
              <a:t>“</a:t>
            </a:r>
            <a:r>
              <a:rPr lang="en-AU" dirty="0"/>
              <a:t>Its routing function enables internetworking, and essentially establishes the Internet.”</a:t>
            </a:r>
            <a:endParaRPr lang="en-US" dirty="0"/>
          </a:p>
          <a:p>
            <a:pPr marL="0" indent="0">
              <a:buNone/>
            </a:pPr>
            <a:endParaRPr lang="en-US" dirty="0"/>
          </a:p>
          <a:p>
            <a:pPr marL="0" indent="0">
              <a:buNone/>
            </a:pPr>
            <a:r>
              <a:rPr lang="en-US" b="1" dirty="0"/>
              <a:t>CIDR</a:t>
            </a:r>
          </a:p>
          <a:p>
            <a:pPr marL="0" indent="0">
              <a:buNone/>
            </a:pPr>
            <a:r>
              <a:rPr lang="en-US" dirty="0"/>
              <a:t>“</a:t>
            </a:r>
            <a:r>
              <a:rPr lang="en-AU" b="1" dirty="0"/>
              <a:t>Classless Inter-Domain Routing</a:t>
            </a:r>
            <a:r>
              <a:rPr lang="en-AU" dirty="0"/>
              <a:t> (</a:t>
            </a:r>
            <a:r>
              <a:rPr lang="en-AU" b="1" dirty="0"/>
              <a:t>CIDR</a:t>
            </a:r>
            <a:r>
              <a:rPr lang="en-AU" dirty="0"/>
              <a:t> /ˈsaɪdər, ˈsɪ-/) is a method for allocating IP addresses and IP routing.”</a:t>
            </a:r>
          </a:p>
        </p:txBody>
      </p:sp>
    </p:spTree>
    <p:extLst>
      <p:ext uri="{BB962C8B-B14F-4D97-AF65-F5344CB8AC3E}">
        <p14:creationId xmlns:p14="http://schemas.microsoft.com/office/powerpoint/2010/main" val="6773452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89F4F-5B56-C74B-88D4-8BC2BD73DDDE}"/>
              </a:ext>
            </a:extLst>
          </p:cNvPr>
          <p:cNvSpPr>
            <a:spLocks noGrp="1"/>
          </p:cNvSpPr>
          <p:nvPr>
            <p:ph type="title"/>
          </p:nvPr>
        </p:nvSpPr>
        <p:spPr/>
        <p:txBody>
          <a:bodyPr/>
          <a:lstStyle/>
          <a:p>
            <a:r>
              <a:rPr lang="en-US" dirty="0"/>
              <a:t>IP’s in more detail…</a:t>
            </a:r>
          </a:p>
        </p:txBody>
      </p:sp>
      <p:sp>
        <p:nvSpPr>
          <p:cNvPr id="3" name="Text Placeholder 2">
            <a:extLst>
              <a:ext uri="{FF2B5EF4-FFF2-40B4-BE49-F238E27FC236}">
                <a16:creationId xmlns:a16="http://schemas.microsoft.com/office/drawing/2014/main" id="{0700906C-D357-C74C-944B-44952D79536E}"/>
              </a:ext>
            </a:extLst>
          </p:cNvPr>
          <p:cNvSpPr>
            <a:spLocks noGrp="1"/>
          </p:cNvSpPr>
          <p:nvPr>
            <p:ph type="body" idx="1"/>
          </p:nvPr>
        </p:nvSpPr>
        <p:spPr/>
        <p:txBody>
          <a:bodyPr/>
          <a:lstStyle/>
          <a:p>
            <a:r>
              <a:rPr lang="en-AU" dirty="0"/>
              <a:t>Basics</a:t>
            </a:r>
          </a:p>
        </p:txBody>
      </p:sp>
      <p:sp>
        <p:nvSpPr>
          <p:cNvPr id="4" name="Content Placeholder 3">
            <a:extLst>
              <a:ext uri="{FF2B5EF4-FFF2-40B4-BE49-F238E27FC236}">
                <a16:creationId xmlns:a16="http://schemas.microsoft.com/office/drawing/2014/main" id="{0A99299B-56CB-8D4F-9668-6C10D20594CD}"/>
              </a:ext>
            </a:extLst>
          </p:cNvPr>
          <p:cNvSpPr>
            <a:spLocks noGrp="1"/>
          </p:cNvSpPr>
          <p:nvPr>
            <p:ph sz="half" idx="2"/>
          </p:nvPr>
        </p:nvSpPr>
        <p:spPr/>
        <p:txBody>
          <a:bodyPr>
            <a:normAutofit/>
          </a:bodyPr>
          <a:lstStyle/>
          <a:p>
            <a:r>
              <a:rPr lang="en-AU" dirty="0"/>
              <a:t>IP addresses contain 4 octets, each consisting of 8 bits giving values between 0 and 255 🤯</a:t>
            </a:r>
          </a:p>
          <a:p>
            <a:r>
              <a:rPr lang="en-AU" dirty="0"/>
              <a:t>The ‘netmask’ designates how many available addresses are in the block – this is number after the /x</a:t>
            </a:r>
          </a:p>
          <a:p>
            <a:r>
              <a:rPr lang="en-AU" dirty="0"/>
              <a:t>The smaller the netmask, the more IP’s that are available</a:t>
            </a:r>
            <a:endParaRPr lang="en-US" dirty="0"/>
          </a:p>
        </p:txBody>
      </p:sp>
      <p:sp>
        <p:nvSpPr>
          <p:cNvPr id="5" name="Text Placeholder 4">
            <a:extLst>
              <a:ext uri="{FF2B5EF4-FFF2-40B4-BE49-F238E27FC236}">
                <a16:creationId xmlns:a16="http://schemas.microsoft.com/office/drawing/2014/main" id="{2A137BD4-25EC-B24E-A6CF-EE4E2624FD60}"/>
              </a:ext>
            </a:extLst>
          </p:cNvPr>
          <p:cNvSpPr>
            <a:spLocks noGrp="1"/>
          </p:cNvSpPr>
          <p:nvPr>
            <p:ph type="body" sz="quarter" idx="3"/>
          </p:nvPr>
        </p:nvSpPr>
        <p:spPr/>
        <p:txBody>
          <a:bodyPr/>
          <a:lstStyle/>
          <a:p>
            <a:r>
              <a:rPr lang="en-AU" dirty="0"/>
              <a:t>An IP address is composed of two parts:</a:t>
            </a:r>
          </a:p>
        </p:txBody>
      </p:sp>
      <p:sp>
        <p:nvSpPr>
          <p:cNvPr id="6" name="Content Placeholder 5">
            <a:extLst>
              <a:ext uri="{FF2B5EF4-FFF2-40B4-BE49-F238E27FC236}">
                <a16:creationId xmlns:a16="http://schemas.microsoft.com/office/drawing/2014/main" id="{E6C48B4D-70E0-9A48-8826-5DA4BE40C26E}"/>
              </a:ext>
            </a:extLst>
          </p:cNvPr>
          <p:cNvSpPr>
            <a:spLocks noGrp="1"/>
          </p:cNvSpPr>
          <p:nvPr>
            <p:ph sz="quarter" idx="4"/>
          </p:nvPr>
        </p:nvSpPr>
        <p:spPr/>
        <p:txBody>
          <a:bodyPr>
            <a:normAutofit/>
          </a:bodyPr>
          <a:lstStyle/>
          <a:p>
            <a:r>
              <a:rPr lang="en-AU" b="1" dirty="0"/>
              <a:t>The Network ID: </a:t>
            </a:r>
            <a:r>
              <a:rPr lang="en-AU" dirty="0"/>
              <a:t>The Network ID represents the first three groups of digits from the IP address. It marks the network the devices are connected to. </a:t>
            </a:r>
            <a:r>
              <a:rPr lang="en-AU" i="1" dirty="0"/>
              <a:t>For example, the IP 193.164.2.35, the network ID is 193.164.2.</a:t>
            </a:r>
          </a:p>
          <a:p>
            <a:r>
              <a:rPr lang="en-AU" b="1" dirty="0"/>
              <a:t>The Host ID: </a:t>
            </a:r>
            <a:r>
              <a:rPr lang="en-AU" dirty="0"/>
              <a:t>The last group of digits from the IP address labels the specific device. </a:t>
            </a:r>
            <a:r>
              <a:rPr lang="en-AU" i="1" dirty="0"/>
              <a:t>In this example 193.164.2.35, the host ID would be 35.</a:t>
            </a:r>
          </a:p>
        </p:txBody>
      </p:sp>
    </p:spTree>
    <p:extLst>
      <p:ext uri="{BB962C8B-B14F-4D97-AF65-F5344CB8AC3E}">
        <p14:creationId xmlns:p14="http://schemas.microsoft.com/office/powerpoint/2010/main" val="42899444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56A9210-D841-DE48-9D96-34C9788E674A}"/>
              </a:ext>
            </a:extLst>
          </p:cNvPr>
          <p:cNvPicPr>
            <a:picLocks noChangeAspect="1"/>
          </p:cNvPicPr>
          <p:nvPr/>
        </p:nvPicPr>
        <p:blipFill>
          <a:blip r:embed="rId2"/>
          <a:stretch>
            <a:fillRect/>
          </a:stretch>
        </p:blipFill>
        <p:spPr>
          <a:xfrm>
            <a:off x="7231987" y="0"/>
            <a:ext cx="4586025" cy="6858000"/>
          </a:xfrm>
          <a:prstGeom prst="rect">
            <a:avLst/>
          </a:prstGeom>
        </p:spPr>
      </p:pic>
      <p:sp>
        <p:nvSpPr>
          <p:cNvPr id="4" name="TextBox 3">
            <a:extLst>
              <a:ext uri="{FF2B5EF4-FFF2-40B4-BE49-F238E27FC236}">
                <a16:creationId xmlns:a16="http://schemas.microsoft.com/office/drawing/2014/main" id="{5321C527-54F6-074A-B24F-463009BF52A4}"/>
              </a:ext>
            </a:extLst>
          </p:cNvPr>
          <p:cNvSpPr txBox="1"/>
          <p:nvPr/>
        </p:nvSpPr>
        <p:spPr>
          <a:xfrm>
            <a:off x="373988" y="1115568"/>
            <a:ext cx="4902100" cy="2585323"/>
          </a:xfrm>
          <a:prstGeom prst="rect">
            <a:avLst/>
          </a:prstGeom>
          <a:solidFill>
            <a:schemeClr val="tx1"/>
          </a:solidFill>
        </p:spPr>
        <p:txBody>
          <a:bodyPr wrap="square" rtlCol="0">
            <a:spAutoFit/>
          </a:bodyPr>
          <a:lstStyle/>
          <a:p>
            <a:r>
              <a:rPr lang="en-AU" dirty="0">
                <a:solidFill>
                  <a:schemeClr val="bg1"/>
                </a:solidFill>
              </a:rPr>
              <a:t>CIDR is principally a bitwise, prefix-based standard for the representation of IP addresses and their routing properties. It facilitates routing by allowing blocks of addresses to be grouped into single routing table entries. These groups, commonly called CIDR blocks, share an initial sequence of bits in the binary representation of their IP addresses.</a:t>
            </a:r>
            <a:endParaRPr lang="en-US" dirty="0">
              <a:solidFill>
                <a:schemeClr val="bg1"/>
              </a:solidFill>
            </a:endParaRPr>
          </a:p>
        </p:txBody>
      </p:sp>
    </p:spTree>
    <p:extLst>
      <p:ext uri="{BB962C8B-B14F-4D97-AF65-F5344CB8AC3E}">
        <p14:creationId xmlns:p14="http://schemas.microsoft.com/office/powerpoint/2010/main" val="5833595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AD21EC9-9707-4723-8447-0D7FA381BA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23">
            <a:extLst>
              <a:ext uri="{FF2B5EF4-FFF2-40B4-BE49-F238E27FC236}">
                <a16:creationId xmlns:a16="http://schemas.microsoft.com/office/drawing/2014/main" id="{AABA95AA-8869-4123-BB01-8C85EFDF5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260FA3B-D2D1-2244-814F-694E5ECA13FC}"/>
              </a:ext>
            </a:extLst>
          </p:cNvPr>
          <p:cNvSpPr>
            <a:spLocks noGrp="1"/>
          </p:cNvSpPr>
          <p:nvPr>
            <p:ph type="title"/>
          </p:nvPr>
        </p:nvSpPr>
        <p:spPr>
          <a:xfrm>
            <a:off x="810001" y="447188"/>
            <a:ext cx="3413084" cy="1559412"/>
          </a:xfrm>
        </p:spPr>
        <p:txBody>
          <a:bodyPr>
            <a:normAutofit/>
          </a:bodyPr>
          <a:lstStyle/>
          <a:p>
            <a:r>
              <a:rPr lang="en-US" sz="3200"/>
              <a:t>Subnetting</a:t>
            </a:r>
          </a:p>
        </p:txBody>
      </p:sp>
      <p:sp>
        <p:nvSpPr>
          <p:cNvPr id="8" name="Content Placeholder 7">
            <a:extLst>
              <a:ext uri="{FF2B5EF4-FFF2-40B4-BE49-F238E27FC236}">
                <a16:creationId xmlns:a16="http://schemas.microsoft.com/office/drawing/2014/main" id="{2662415E-C3AB-4A2D-B635-5C6DFCD677E3}"/>
              </a:ext>
            </a:extLst>
          </p:cNvPr>
          <p:cNvSpPr>
            <a:spLocks noGrp="1"/>
          </p:cNvSpPr>
          <p:nvPr>
            <p:ph idx="1"/>
          </p:nvPr>
        </p:nvSpPr>
        <p:spPr>
          <a:xfrm>
            <a:off x="818713" y="2413000"/>
            <a:ext cx="3404372" cy="3632200"/>
          </a:xfrm>
        </p:spPr>
        <p:txBody>
          <a:bodyPr>
            <a:normAutofit/>
          </a:bodyPr>
          <a:lstStyle/>
          <a:p>
            <a:pPr marL="0" indent="0">
              <a:buNone/>
            </a:pPr>
            <a:r>
              <a:rPr lang="en-AU" sz="1600" dirty="0"/>
              <a:t>“A </a:t>
            </a:r>
            <a:r>
              <a:rPr lang="en-AU" sz="1600" b="1" dirty="0"/>
              <a:t>subnetwork</a:t>
            </a:r>
            <a:r>
              <a:rPr lang="en-AU" sz="1600" dirty="0"/>
              <a:t> or </a:t>
            </a:r>
            <a:r>
              <a:rPr lang="en-AU" sz="1600" b="1" dirty="0"/>
              <a:t>subnet</a:t>
            </a:r>
            <a:r>
              <a:rPr lang="en-AU" sz="1600" dirty="0"/>
              <a:t> is a logical subdivision of an </a:t>
            </a:r>
            <a:r>
              <a:rPr lang="en-AU" sz="1600" dirty="0">
                <a:hlinkClick r:id="rId2" tooltip="IP network"/>
              </a:rPr>
              <a:t>IP network</a:t>
            </a:r>
            <a:r>
              <a:rPr lang="en-AU" sz="1600" dirty="0"/>
              <a:t>.</a:t>
            </a:r>
            <a:r>
              <a:rPr lang="en-AU" sz="1600" baseline="30000" dirty="0"/>
              <a:t> </a:t>
            </a:r>
            <a:r>
              <a:rPr lang="en-AU" sz="1600" dirty="0"/>
              <a:t>The practice of dividing a network into two or more networks is called </a:t>
            </a:r>
            <a:r>
              <a:rPr lang="en-AU" sz="1600" b="1" dirty="0"/>
              <a:t>subnetting</a:t>
            </a:r>
            <a:r>
              <a:rPr lang="en-AU" sz="1600" dirty="0"/>
              <a:t>.”</a:t>
            </a:r>
            <a:endParaRPr lang="en-US" sz="1600" dirty="0"/>
          </a:p>
          <a:p>
            <a:r>
              <a:rPr lang="en-US" sz="1600" dirty="0"/>
              <a:t>Check out </a:t>
            </a:r>
            <a:r>
              <a:rPr lang="en-US" sz="1600" dirty="0" err="1"/>
              <a:t>cidr.xyz</a:t>
            </a:r>
            <a:r>
              <a:rPr lang="en-US" sz="1600" dirty="0"/>
              <a:t> for a visual representation of this!</a:t>
            </a:r>
          </a:p>
          <a:p>
            <a:endParaRPr lang="en-US" sz="1600" dirty="0"/>
          </a:p>
        </p:txBody>
      </p:sp>
      <p:sp>
        <p:nvSpPr>
          <p:cNvPr id="15" name="Rounded Rectangle 17">
            <a:extLst>
              <a:ext uri="{FF2B5EF4-FFF2-40B4-BE49-F238E27FC236}">
                <a16:creationId xmlns:a16="http://schemas.microsoft.com/office/drawing/2014/main" id="{68102155-1621-4AE4-8DD3-7730E2FFD7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8945" y="958640"/>
            <a:ext cx="6269591"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4CE8001F-B4BC-C641-B701-1082F0806837}"/>
              </a:ext>
            </a:extLst>
          </p:cNvPr>
          <p:cNvPicPr>
            <a:picLocks noChangeAspect="1"/>
          </p:cNvPicPr>
          <p:nvPr/>
        </p:nvPicPr>
        <p:blipFill>
          <a:blip r:embed="rId3"/>
          <a:stretch>
            <a:fillRect/>
          </a:stretch>
        </p:blipFill>
        <p:spPr>
          <a:xfrm>
            <a:off x="5603706" y="2295861"/>
            <a:ext cx="5638853" cy="2255541"/>
          </a:xfrm>
          <a:prstGeom prst="rect">
            <a:avLst/>
          </a:prstGeom>
        </p:spPr>
      </p:pic>
    </p:spTree>
    <p:extLst>
      <p:ext uri="{BB962C8B-B14F-4D97-AF65-F5344CB8AC3E}">
        <p14:creationId xmlns:p14="http://schemas.microsoft.com/office/powerpoint/2010/main" val="41917433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C24761-3932-8D4E-A5A1-5FAD673CD9EF}"/>
              </a:ext>
            </a:extLst>
          </p:cNvPr>
          <p:cNvSpPr>
            <a:spLocks noGrp="1"/>
          </p:cNvSpPr>
          <p:nvPr>
            <p:ph type="title"/>
          </p:nvPr>
        </p:nvSpPr>
        <p:spPr/>
        <p:txBody>
          <a:bodyPr/>
          <a:lstStyle/>
          <a:p>
            <a:r>
              <a:rPr lang="en-US" dirty="0"/>
              <a:t>Let’s Try It Out…</a:t>
            </a:r>
          </a:p>
        </p:txBody>
      </p:sp>
      <p:sp>
        <p:nvSpPr>
          <p:cNvPr id="3" name="Text Placeholder 2">
            <a:extLst>
              <a:ext uri="{FF2B5EF4-FFF2-40B4-BE49-F238E27FC236}">
                <a16:creationId xmlns:a16="http://schemas.microsoft.com/office/drawing/2014/main" id="{A7EB7538-F9B9-2C4B-AEB2-14255FE830B0}"/>
              </a:ext>
            </a:extLst>
          </p:cNvPr>
          <p:cNvSpPr>
            <a:spLocks noGrp="1"/>
          </p:cNvSpPr>
          <p:nvPr>
            <p:ph type="body" idx="1"/>
          </p:nvPr>
        </p:nvSpPr>
        <p:spPr/>
        <p:txBody>
          <a:bodyPr/>
          <a:lstStyle/>
          <a:p>
            <a:r>
              <a:rPr lang="en-US" dirty="0"/>
              <a:t>Task</a:t>
            </a:r>
          </a:p>
        </p:txBody>
      </p:sp>
      <p:sp>
        <p:nvSpPr>
          <p:cNvPr id="4" name="Content Placeholder 3">
            <a:extLst>
              <a:ext uri="{FF2B5EF4-FFF2-40B4-BE49-F238E27FC236}">
                <a16:creationId xmlns:a16="http://schemas.microsoft.com/office/drawing/2014/main" id="{1D8D5774-0155-7849-B479-D2AB2E283979}"/>
              </a:ext>
            </a:extLst>
          </p:cNvPr>
          <p:cNvSpPr>
            <a:spLocks noGrp="1"/>
          </p:cNvSpPr>
          <p:nvPr>
            <p:ph sz="half" idx="2"/>
          </p:nvPr>
        </p:nvSpPr>
        <p:spPr>
          <a:xfrm>
            <a:off x="814728" y="2751138"/>
            <a:ext cx="8932775" cy="3109913"/>
          </a:xfrm>
        </p:spPr>
        <p:txBody>
          <a:bodyPr/>
          <a:lstStyle/>
          <a:p>
            <a:r>
              <a:rPr lang="en-US" dirty="0"/>
              <a:t>Your VPC’s Private IP is 10.0.0.0/16</a:t>
            </a:r>
          </a:p>
          <a:p>
            <a:pPr lvl="1"/>
            <a:r>
              <a:rPr lang="en-US" dirty="0"/>
              <a:t>How many IP’s are available?</a:t>
            </a:r>
          </a:p>
          <a:p>
            <a:pPr lvl="1"/>
            <a:r>
              <a:rPr lang="en-US" dirty="0"/>
              <a:t>What’s the first and last IP of this CIDR range?</a:t>
            </a:r>
          </a:p>
          <a:p>
            <a:pPr lvl="1"/>
            <a:r>
              <a:rPr lang="en-US" dirty="0"/>
              <a:t>How many IP’s are available if you change the netmask to /24</a:t>
            </a:r>
          </a:p>
        </p:txBody>
      </p:sp>
    </p:spTree>
    <p:extLst>
      <p:ext uri="{BB962C8B-B14F-4D97-AF65-F5344CB8AC3E}">
        <p14:creationId xmlns:p14="http://schemas.microsoft.com/office/powerpoint/2010/main" val="28125246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70E34-3A66-AF4D-B65A-5267DE641EEA}"/>
              </a:ext>
            </a:extLst>
          </p:cNvPr>
          <p:cNvSpPr>
            <a:spLocks noGrp="1"/>
          </p:cNvSpPr>
          <p:nvPr>
            <p:ph type="title"/>
          </p:nvPr>
        </p:nvSpPr>
        <p:spPr/>
        <p:txBody>
          <a:bodyPr/>
          <a:lstStyle/>
          <a:p>
            <a:r>
              <a:rPr lang="en-US" dirty="0"/>
              <a:t>IP’s in your Cloud Network</a:t>
            </a:r>
          </a:p>
        </p:txBody>
      </p:sp>
      <p:sp>
        <p:nvSpPr>
          <p:cNvPr id="3" name="Rounded Rectangle 2">
            <a:extLst>
              <a:ext uri="{FF2B5EF4-FFF2-40B4-BE49-F238E27FC236}">
                <a16:creationId xmlns:a16="http://schemas.microsoft.com/office/drawing/2014/main" id="{3D290927-414C-BD4D-A729-F910E5354551}"/>
              </a:ext>
            </a:extLst>
          </p:cNvPr>
          <p:cNvSpPr/>
          <p:nvPr/>
        </p:nvSpPr>
        <p:spPr>
          <a:xfrm>
            <a:off x="976184" y="2706130"/>
            <a:ext cx="8835081" cy="37046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t>VPC</a:t>
            </a:r>
          </a:p>
        </p:txBody>
      </p:sp>
      <p:sp>
        <p:nvSpPr>
          <p:cNvPr id="4" name="Rounded Rectangle 3">
            <a:extLst>
              <a:ext uri="{FF2B5EF4-FFF2-40B4-BE49-F238E27FC236}">
                <a16:creationId xmlns:a16="http://schemas.microsoft.com/office/drawing/2014/main" id="{9A43D2E9-36B0-314A-920D-196E22132E73}"/>
              </a:ext>
            </a:extLst>
          </p:cNvPr>
          <p:cNvSpPr/>
          <p:nvPr/>
        </p:nvSpPr>
        <p:spPr>
          <a:xfrm>
            <a:off x="1705232" y="3429000"/>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Private Subnet</a:t>
            </a:r>
          </a:p>
        </p:txBody>
      </p:sp>
      <p:sp>
        <p:nvSpPr>
          <p:cNvPr id="5" name="Rounded Rectangle 4">
            <a:extLst>
              <a:ext uri="{FF2B5EF4-FFF2-40B4-BE49-F238E27FC236}">
                <a16:creationId xmlns:a16="http://schemas.microsoft.com/office/drawing/2014/main" id="{EEB3B6C8-FF86-1044-985B-06D0EF6985C3}"/>
              </a:ext>
            </a:extLst>
          </p:cNvPr>
          <p:cNvSpPr/>
          <p:nvPr/>
        </p:nvSpPr>
        <p:spPr>
          <a:xfrm>
            <a:off x="4390767" y="3419856"/>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Public Subnet</a:t>
            </a:r>
          </a:p>
        </p:txBody>
      </p:sp>
      <p:pic>
        <p:nvPicPr>
          <p:cNvPr id="6" name="Picture 5">
            <a:extLst>
              <a:ext uri="{FF2B5EF4-FFF2-40B4-BE49-F238E27FC236}">
                <a16:creationId xmlns:a16="http://schemas.microsoft.com/office/drawing/2014/main" id="{06B5186E-126F-1E43-A8CC-891A30E6F63D}"/>
              </a:ext>
            </a:extLst>
          </p:cNvPr>
          <p:cNvPicPr>
            <a:picLocks noChangeAspect="1"/>
          </p:cNvPicPr>
          <p:nvPr/>
        </p:nvPicPr>
        <p:blipFill>
          <a:blip r:embed="rId2">
            <a:duotone>
              <a:prstClr val="black"/>
              <a:schemeClr val="accent2">
                <a:tint val="45000"/>
                <a:satMod val="400000"/>
              </a:schemeClr>
            </a:duotone>
          </a:blip>
          <a:stretch>
            <a:fillRect/>
          </a:stretch>
        </p:blipFill>
        <p:spPr>
          <a:xfrm>
            <a:off x="9320007" y="3543115"/>
            <a:ext cx="1905000" cy="1905000"/>
          </a:xfrm>
          <a:prstGeom prst="rect">
            <a:avLst/>
          </a:prstGeom>
        </p:spPr>
      </p:pic>
      <p:pic>
        <p:nvPicPr>
          <p:cNvPr id="7" name="Picture 6">
            <a:extLst>
              <a:ext uri="{FF2B5EF4-FFF2-40B4-BE49-F238E27FC236}">
                <a16:creationId xmlns:a16="http://schemas.microsoft.com/office/drawing/2014/main" id="{BCDC7AE0-0E43-F041-8A41-E17EA4CBB991}"/>
              </a:ext>
            </a:extLst>
          </p:cNvPr>
          <p:cNvPicPr>
            <a:picLocks noChangeAspect="1"/>
          </p:cNvPicPr>
          <p:nvPr/>
        </p:nvPicPr>
        <p:blipFill>
          <a:blip r:embed="rId3">
            <a:lum bright="70000" contrast="-70000"/>
          </a:blip>
          <a:stretch>
            <a:fillRect/>
          </a:stretch>
        </p:blipFill>
        <p:spPr>
          <a:xfrm>
            <a:off x="7368566" y="4029359"/>
            <a:ext cx="1189290" cy="1189290"/>
          </a:xfrm>
          <a:prstGeom prst="rect">
            <a:avLst/>
          </a:prstGeom>
        </p:spPr>
      </p:pic>
      <p:sp>
        <p:nvSpPr>
          <p:cNvPr id="14" name="TextBox 13">
            <a:extLst>
              <a:ext uri="{FF2B5EF4-FFF2-40B4-BE49-F238E27FC236}">
                <a16:creationId xmlns:a16="http://schemas.microsoft.com/office/drawing/2014/main" id="{37773D47-EA55-FB48-9C0C-66309E245890}"/>
              </a:ext>
            </a:extLst>
          </p:cNvPr>
          <p:cNvSpPr txBox="1"/>
          <p:nvPr/>
        </p:nvSpPr>
        <p:spPr>
          <a:xfrm>
            <a:off x="9826156" y="4341726"/>
            <a:ext cx="1532238" cy="307777"/>
          </a:xfrm>
          <a:prstGeom prst="rect">
            <a:avLst/>
          </a:prstGeom>
          <a:noFill/>
        </p:spPr>
        <p:txBody>
          <a:bodyPr wrap="square" rtlCol="0">
            <a:spAutoFit/>
          </a:bodyPr>
          <a:lstStyle/>
          <a:p>
            <a:r>
              <a:rPr lang="en-US" sz="1400" dirty="0">
                <a:solidFill>
                  <a:schemeClr val="bg1"/>
                </a:solidFill>
              </a:rPr>
              <a:t>Internet</a:t>
            </a:r>
          </a:p>
        </p:txBody>
      </p:sp>
      <p:cxnSp>
        <p:nvCxnSpPr>
          <p:cNvPr id="38" name="Straight Arrow Connector 37">
            <a:extLst>
              <a:ext uri="{FF2B5EF4-FFF2-40B4-BE49-F238E27FC236}">
                <a16:creationId xmlns:a16="http://schemas.microsoft.com/office/drawing/2014/main" id="{18F946F1-5C8F-4E47-ADED-6E055CB9AEB7}"/>
              </a:ext>
            </a:extLst>
          </p:cNvPr>
          <p:cNvCxnSpPr>
            <a:cxnSpLocks/>
          </p:cNvCxnSpPr>
          <p:nvPr/>
        </p:nvCxnSpPr>
        <p:spPr>
          <a:xfrm>
            <a:off x="3236783" y="4613890"/>
            <a:ext cx="1838137"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23" name="Graphic 22">
            <a:extLst>
              <a:ext uri="{FF2B5EF4-FFF2-40B4-BE49-F238E27FC236}">
                <a16:creationId xmlns:a16="http://schemas.microsoft.com/office/drawing/2014/main" id="{E964F019-6B95-E542-B7CD-48255304E24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142842" y="4344193"/>
            <a:ext cx="599412" cy="599412"/>
          </a:xfrm>
          <a:prstGeom prst="rect">
            <a:avLst/>
          </a:prstGeom>
        </p:spPr>
      </p:pic>
      <p:pic>
        <p:nvPicPr>
          <p:cNvPr id="25" name="Graphic 24">
            <a:extLst>
              <a:ext uri="{FF2B5EF4-FFF2-40B4-BE49-F238E27FC236}">
                <a16:creationId xmlns:a16="http://schemas.microsoft.com/office/drawing/2014/main" id="{B0484A8C-264C-794A-BFE2-CC84EC107C8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311979" y="4168942"/>
            <a:ext cx="599412" cy="599412"/>
          </a:xfrm>
          <a:prstGeom prst="rect">
            <a:avLst/>
          </a:prstGeom>
        </p:spPr>
      </p:pic>
      <p:cxnSp>
        <p:nvCxnSpPr>
          <p:cNvPr id="32" name="Straight Arrow Connector 31">
            <a:extLst>
              <a:ext uri="{FF2B5EF4-FFF2-40B4-BE49-F238E27FC236}">
                <a16:creationId xmlns:a16="http://schemas.microsoft.com/office/drawing/2014/main" id="{DED707B5-5FE6-434B-A541-06DC82151FBA}"/>
              </a:ext>
            </a:extLst>
          </p:cNvPr>
          <p:cNvCxnSpPr>
            <a:cxnSpLocks/>
          </p:cNvCxnSpPr>
          <p:nvPr/>
        </p:nvCxnSpPr>
        <p:spPr>
          <a:xfrm>
            <a:off x="5859425" y="4613890"/>
            <a:ext cx="1656043"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35" name="Graphic 34">
            <a:extLst>
              <a:ext uri="{FF2B5EF4-FFF2-40B4-BE49-F238E27FC236}">
                <a16:creationId xmlns:a16="http://schemas.microsoft.com/office/drawing/2014/main" id="{0CDB041E-DB25-E547-9D85-1D5CB2AD1FD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464379" y="4321342"/>
            <a:ext cx="599412" cy="599412"/>
          </a:xfrm>
          <a:prstGeom prst="rect">
            <a:avLst/>
          </a:prstGeom>
        </p:spPr>
      </p:pic>
      <p:pic>
        <p:nvPicPr>
          <p:cNvPr id="40" name="Graphic 39">
            <a:extLst>
              <a:ext uri="{FF2B5EF4-FFF2-40B4-BE49-F238E27FC236}">
                <a16:creationId xmlns:a16="http://schemas.microsoft.com/office/drawing/2014/main" id="{9E6CCBF6-67B9-5345-8459-336F6636E957}"/>
              </a:ext>
            </a:extLst>
          </p:cNvPr>
          <p:cNvPicPr>
            <a:picLocks noChangeAspect="1"/>
          </p:cNvPicPr>
          <p:nvPr/>
        </p:nvPicPr>
        <p:blipFill>
          <a:blip r:embed="rId8">
            <a:lum bright="70000" contrast="-70000"/>
            <a:extLst>
              <a:ext uri="{96DAC541-7B7A-43D3-8B79-37D633B846F1}">
                <asvg:svgBlip xmlns:asvg="http://schemas.microsoft.com/office/drawing/2016/SVG/main" r:embed="rId9"/>
              </a:ext>
            </a:extLst>
          </a:blip>
          <a:stretch>
            <a:fillRect/>
          </a:stretch>
        </p:blipFill>
        <p:spPr>
          <a:xfrm>
            <a:off x="7635084" y="3543115"/>
            <a:ext cx="616504" cy="616504"/>
          </a:xfrm>
          <a:prstGeom prst="rect">
            <a:avLst/>
          </a:prstGeom>
        </p:spPr>
      </p:pic>
      <p:cxnSp>
        <p:nvCxnSpPr>
          <p:cNvPr id="41" name="Straight Arrow Connector 40">
            <a:extLst>
              <a:ext uri="{FF2B5EF4-FFF2-40B4-BE49-F238E27FC236}">
                <a16:creationId xmlns:a16="http://schemas.microsoft.com/office/drawing/2014/main" id="{D6392D1C-6F6E-0842-803D-977A3206E84F}"/>
              </a:ext>
            </a:extLst>
          </p:cNvPr>
          <p:cNvCxnSpPr>
            <a:cxnSpLocks/>
          </p:cNvCxnSpPr>
          <p:nvPr/>
        </p:nvCxnSpPr>
        <p:spPr>
          <a:xfrm>
            <a:off x="8366447" y="4613890"/>
            <a:ext cx="1144097" cy="10114"/>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42" name="Graphic 41">
            <a:extLst>
              <a:ext uri="{FF2B5EF4-FFF2-40B4-BE49-F238E27FC236}">
                <a16:creationId xmlns:a16="http://schemas.microsoft.com/office/drawing/2014/main" id="{621E9AAB-B7EE-DF41-80DE-070E378B2C21}"/>
              </a:ext>
            </a:extLst>
          </p:cNvPr>
          <p:cNvPicPr>
            <a:picLocks noChangeAspect="1"/>
          </p:cNvPicPr>
          <p:nvPr/>
        </p:nvPicPr>
        <p:blipFill>
          <a:blip r:embed="rId6">
            <a:biLevel thresh="50000"/>
            <a:extLst>
              <a:ext uri="{96DAC541-7B7A-43D3-8B79-37D633B846F1}">
                <asvg:svgBlip xmlns:asvg="http://schemas.microsoft.com/office/drawing/2016/SVG/main" r:embed="rId7"/>
              </a:ext>
            </a:extLst>
          </a:blip>
          <a:stretch>
            <a:fillRect/>
          </a:stretch>
        </p:blipFill>
        <p:spPr>
          <a:xfrm>
            <a:off x="5299594" y="5148409"/>
            <a:ext cx="599412" cy="599412"/>
          </a:xfrm>
          <a:prstGeom prst="rect">
            <a:avLst/>
          </a:prstGeom>
        </p:spPr>
      </p:pic>
      <p:sp>
        <p:nvSpPr>
          <p:cNvPr id="72" name="TextBox 71">
            <a:extLst>
              <a:ext uri="{FF2B5EF4-FFF2-40B4-BE49-F238E27FC236}">
                <a16:creationId xmlns:a16="http://schemas.microsoft.com/office/drawing/2014/main" id="{14E5082D-B4B8-7B47-A876-13E57896487B}"/>
              </a:ext>
            </a:extLst>
          </p:cNvPr>
          <p:cNvSpPr txBox="1"/>
          <p:nvPr/>
        </p:nvSpPr>
        <p:spPr>
          <a:xfrm>
            <a:off x="5352839" y="5309891"/>
            <a:ext cx="506586" cy="261610"/>
          </a:xfrm>
          <a:prstGeom prst="rect">
            <a:avLst/>
          </a:prstGeom>
          <a:noFill/>
        </p:spPr>
        <p:txBody>
          <a:bodyPr wrap="square" rtlCol="0">
            <a:spAutoFit/>
          </a:bodyPr>
          <a:lstStyle/>
          <a:p>
            <a:r>
              <a:rPr lang="en-US" sz="1100" dirty="0">
                <a:solidFill>
                  <a:schemeClr val="bg1"/>
                </a:solidFill>
              </a:rPr>
              <a:t>NAT</a:t>
            </a:r>
          </a:p>
        </p:txBody>
      </p:sp>
      <p:sp>
        <p:nvSpPr>
          <p:cNvPr id="73" name="TextBox 72">
            <a:extLst>
              <a:ext uri="{FF2B5EF4-FFF2-40B4-BE49-F238E27FC236}">
                <a16:creationId xmlns:a16="http://schemas.microsoft.com/office/drawing/2014/main" id="{EE3C62A6-5570-7245-A825-C46BD4A20D00}"/>
              </a:ext>
            </a:extLst>
          </p:cNvPr>
          <p:cNvSpPr txBox="1"/>
          <p:nvPr/>
        </p:nvSpPr>
        <p:spPr>
          <a:xfrm>
            <a:off x="4886476" y="4117078"/>
            <a:ext cx="1334866" cy="261610"/>
          </a:xfrm>
          <a:prstGeom prst="rect">
            <a:avLst/>
          </a:prstGeom>
          <a:noFill/>
        </p:spPr>
        <p:txBody>
          <a:bodyPr wrap="square" rtlCol="0">
            <a:spAutoFit/>
          </a:bodyPr>
          <a:lstStyle/>
          <a:p>
            <a:r>
              <a:rPr lang="en-US" sz="1100" dirty="0">
                <a:solidFill>
                  <a:schemeClr val="bg1"/>
                </a:solidFill>
              </a:rPr>
              <a:t>Load Balancer</a:t>
            </a:r>
          </a:p>
        </p:txBody>
      </p:sp>
      <p:sp>
        <p:nvSpPr>
          <p:cNvPr id="74" name="TextBox 73">
            <a:extLst>
              <a:ext uri="{FF2B5EF4-FFF2-40B4-BE49-F238E27FC236}">
                <a16:creationId xmlns:a16="http://schemas.microsoft.com/office/drawing/2014/main" id="{B418EAA2-87EF-5E48-82AE-77569C6E8AC6}"/>
              </a:ext>
            </a:extLst>
          </p:cNvPr>
          <p:cNvSpPr txBox="1"/>
          <p:nvPr/>
        </p:nvSpPr>
        <p:spPr>
          <a:xfrm>
            <a:off x="2125362" y="4927275"/>
            <a:ext cx="1330892" cy="261610"/>
          </a:xfrm>
          <a:prstGeom prst="rect">
            <a:avLst/>
          </a:prstGeom>
          <a:noFill/>
        </p:spPr>
        <p:txBody>
          <a:bodyPr wrap="square" rtlCol="0">
            <a:spAutoFit/>
          </a:bodyPr>
          <a:lstStyle/>
          <a:p>
            <a:r>
              <a:rPr lang="en-US" sz="1100" dirty="0">
                <a:solidFill>
                  <a:schemeClr val="bg1"/>
                </a:solidFill>
              </a:rPr>
              <a:t>Web Servers</a:t>
            </a:r>
          </a:p>
        </p:txBody>
      </p:sp>
      <p:sp>
        <p:nvSpPr>
          <p:cNvPr id="75" name="TextBox 74">
            <a:extLst>
              <a:ext uri="{FF2B5EF4-FFF2-40B4-BE49-F238E27FC236}">
                <a16:creationId xmlns:a16="http://schemas.microsoft.com/office/drawing/2014/main" id="{2BED776E-51A0-BB4A-BE12-91E98AF18BF9}"/>
              </a:ext>
            </a:extLst>
          </p:cNvPr>
          <p:cNvSpPr txBox="1"/>
          <p:nvPr/>
        </p:nvSpPr>
        <p:spPr>
          <a:xfrm>
            <a:off x="7322211" y="3324820"/>
            <a:ext cx="1422253" cy="261610"/>
          </a:xfrm>
          <a:prstGeom prst="rect">
            <a:avLst/>
          </a:prstGeom>
          <a:noFill/>
        </p:spPr>
        <p:txBody>
          <a:bodyPr wrap="square" rtlCol="0">
            <a:spAutoFit/>
          </a:bodyPr>
          <a:lstStyle/>
          <a:p>
            <a:r>
              <a:rPr lang="en-US" sz="1100" dirty="0">
                <a:solidFill>
                  <a:schemeClr val="bg1"/>
                </a:solidFill>
              </a:rPr>
              <a:t>Security Group</a:t>
            </a:r>
          </a:p>
        </p:txBody>
      </p:sp>
      <p:sp>
        <p:nvSpPr>
          <p:cNvPr id="76" name="TextBox 75">
            <a:extLst>
              <a:ext uri="{FF2B5EF4-FFF2-40B4-BE49-F238E27FC236}">
                <a16:creationId xmlns:a16="http://schemas.microsoft.com/office/drawing/2014/main" id="{BF105B5A-34CC-A841-A8C8-E2DBC9C594A0}"/>
              </a:ext>
            </a:extLst>
          </p:cNvPr>
          <p:cNvSpPr txBox="1"/>
          <p:nvPr/>
        </p:nvSpPr>
        <p:spPr>
          <a:xfrm>
            <a:off x="8071351" y="4828211"/>
            <a:ext cx="1567207" cy="261610"/>
          </a:xfrm>
          <a:prstGeom prst="rect">
            <a:avLst/>
          </a:prstGeom>
          <a:noFill/>
        </p:spPr>
        <p:txBody>
          <a:bodyPr wrap="square" rtlCol="0">
            <a:spAutoFit/>
          </a:bodyPr>
          <a:lstStyle/>
          <a:p>
            <a:r>
              <a:rPr lang="en-US" sz="1100" dirty="0">
                <a:solidFill>
                  <a:schemeClr val="bg1"/>
                </a:solidFill>
              </a:rPr>
              <a:t>Public Route Table</a:t>
            </a:r>
          </a:p>
        </p:txBody>
      </p:sp>
      <p:sp>
        <p:nvSpPr>
          <p:cNvPr id="77" name="TextBox 76">
            <a:extLst>
              <a:ext uri="{FF2B5EF4-FFF2-40B4-BE49-F238E27FC236}">
                <a16:creationId xmlns:a16="http://schemas.microsoft.com/office/drawing/2014/main" id="{5E267FDC-C46F-7A45-94A7-513080CBF6F5}"/>
              </a:ext>
            </a:extLst>
          </p:cNvPr>
          <p:cNvSpPr txBox="1"/>
          <p:nvPr/>
        </p:nvSpPr>
        <p:spPr>
          <a:xfrm>
            <a:off x="2064628" y="5505661"/>
            <a:ext cx="1567207" cy="261610"/>
          </a:xfrm>
          <a:prstGeom prst="rect">
            <a:avLst/>
          </a:prstGeom>
          <a:noFill/>
        </p:spPr>
        <p:txBody>
          <a:bodyPr wrap="square" rtlCol="0">
            <a:spAutoFit/>
          </a:bodyPr>
          <a:lstStyle/>
          <a:p>
            <a:r>
              <a:rPr lang="en-US" sz="1100" dirty="0">
                <a:solidFill>
                  <a:schemeClr val="bg1"/>
                </a:solidFill>
              </a:rPr>
              <a:t>Private Route Table</a:t>
            </a:r>
          </a:p>
        </p:txBody>
      </p:sp>
      <p:pic>
        <p:nvPicPr>
          <p:cNvPr id="78" name="Picture 77">
            <a:extLst>
              <a:ext uri="{FF2B5EF4-FFF2-40B4-BE49-F238E27FC236}">
                <a16:creationId xmlns:a16="http://schemas.microsoft.com/office/drawing/2014/main" id="{9058E424-28F7-2446-8DC2-E3FFF7049ED0}"/>
              </a:ext>
            </a:extLst>
          </p:cNvPr>
          <p:cNvPicPr>
            <a:picLocks noChangeAspect="1"/>
          </p:cNvPicPr>
          <p:nvPr/>
        </p:nvPicPr>
        <p:blipFill>
          <a:blip r:embed="rId3">
            <a:duotone>
              <a:schemeClr val="accent1">
                <a:shade val="45000"/>
                <a:satMod val="135000"/>
              </a:schemeClr>
              <a:prstClr val="white"/>
            </a:duotone>
          </a:blip>
          <a:stretch>
            <a:fillRect/>
          </a:stretch>
        </p:blipFill>
        <p:spPr>
          <a:xfrm>
            <a:off x="2492698" y="5095320"/>
            <a:ext cx="542838" cy="542838"/>
          </a:xfrm>
          <a:prstGeom prst="rect">
            <a:avLst/>
          </a:prstGeom>
        </p:spPr>
      </p:pic>
      <p:cxnSp>
        <p:nvCxnSpPr>
          <p:cNvPr id="81" name="Straight Arrow Connector 80">
            <a:extLst>
              <a:ext uri="{FF2B5EF4-FFF2-40B4-BE49-F238E27FC236}">
                <a16:creationId xmlns:a16="http://schemas.microsoft.com/office/drawing/2014/main" id="{ADADB409-6808-8043-872A-4AB481BE74CE}"/>
              </a:ext>
            </a:extLst>
          </p:cNvPr>
          <p:cNvCxnSpPr>
            <a:cxnSpLocks/>
          </p:cNvCxnSpPr>
          <p:nvPr/>
        </p:nvCxnSpPr>
        <p:spPr>
          <a:xfrm flipV="1">
            <a:off x="3035536" y="5444692"/>
            <a:ext cx="2154231" cy="341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86" name="Straight Arrow Connector 85">
            <a:extLst>
              <a:ext uri="{FF2B5EF4-FFF2-40B4-BE49-F238E27FC236}">
                <a16:creationId xmlns:a16="http://schemas.microsoft.com/office/drawing/2014/main" id="{8A0C696A-9C50-5F47-8D7A-C53BD31BDD9D}"/>
              </a:ext>
            </a:extLst>
          </p:cNvPr>
          <p:cNvCxnSpPr>
            <a:cxnSpLocks/>
          </p:cNvCxnSpPr>
          <p:nvPr/>
        </p:nvCxnSpPr>
        <p:spPr>
          <a:xfrm flipH="1">
            <a:off x="5980177" y="5444693"/>
            <a:ext cx="2011679" cy="0"/>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F7CFAE0C-B403-0C45-A3D9-FF779F72077D}"/>
              </a:ext>
            </a:extLst>
          </p:cNvPr>
          <p:cNvCxnSpPr/>
          <p:nvPr/>
        </p:nvCxnSpPr>
        <p:spPr>
          <a:xfrm flipV="1">
            <a:off x="8001000" y="5089821"/>
            <a:ext cx="0" cy="354871"/>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7F282E1-69C9-9649-81D6-E84B20ABC479}"/>
              </a:ext>
            </a:extLst>
          </p:cNvPr>
          <p:cNvSpPr txBox="1"/>
          <p:nvPr/>
        </p:nvSpPr>
        <p:spPr>
          <a:xfrm>
            <a:off x="4046767" y="2507450"/>
            <a:ext cx="2286000" cy="523220"/>
          </a:xfrm>
          <a:prstGeom prst="rect">
            <a:avLst/>
          </a:prstGeom>
          <a:solidFill>
            <a:schemeClr val="accent5"/>
          </a:solidFill>
        </p:spPr>
        <p:txBody>
          <a:bodyPr wrap="square" rtlCol="0">
            <a:spAutoFit/>
          </a:bodyPr>
          <a:lstStyle/>
          <a:p>
            <a:pPr algn="ctr"/>
            <a:r>
              <a:rPr lang="en-AU" sz="2800" b="1" dirty="0">
                <a:solidFill>
                  <a:schemeClr val="bg1"/>
                </a:solidFill>
              </a:rPr>
              <a:t>10.0.0.0/16</a:t>
            </a:r>
            <a:endParaRPr lang="en-AU" sz="2800" dirty="0">
              <a:solidFill>
                <a:schemeClr val="bg1"/>
              </a:solidFill>
            </a:endParaRPr>
          </a:p>
        </p:txBody>
      </p:sp>
      <p:sp>
        <p:nvSpPr>
          <p:cNvPr id="29" name="TextBox 28">
            <a:extLst>
              <a:ext uri="{FF2B5EF4-FFF2-40B4-BE49-F238E27FC236}">
                <a16:creationId xmlns:a16="http://schemas.microsoft.com/office/drawing/2014/main" id="{52B78A06-8B69-E849-B7B7-C7A6896C99E4}"/>
              </a:ext>
            </a:extLst>
          </p:cNvPr>
          <p:cNvSpPr txBox="1"/>
          <p:nvPr/>
        </p:nvSpPr>
        <p:spPr>
          <a:xfrm>
            <a:off x="1690341" y="5739401"/>
            <a:ext cx="2286000" cy="523220"/>
          </a:xfrm>
          <a:prstGeom prst="rect">
            <a:avLst/>
          </a:prstGeom>
          <a:solidFill>
            <a:schemeClr val="accent5"/>
          </a:solidFill>
        </p:spPr>
        <p:txBody>
          <a:bodyPr wrap="square" rtlCol="0">
            <a:spAutoFit/>
          </a:bodyPr>
          <a:lstStyle/>
          <a:p>
            <a:pPr algn="ctr"/>
            <a:r>
              <a:rPr lang="en-AU" sz="2800" b="1" dirty="0">
                <a:solidFill>
                  <a:schemeClr val="bg1"/>
                </a:solidFill>
              </a:rPr>
              <a:t>10.0.1.0/24</a:t>
            </a:r>
            <a:endParaRPr lang="en-AU" sz="2800" dirty="0">
              <a:solidFill>
                <a:schemeClr val="bg1"/>
              </a:solidFill>
            </a:endParaRPr>
          </a:p>
        </p:txBody>
      </p:sp>
      <p:sp>
        <p:nvSpPr>
          <p:cNvPr id="30" name="TextBox 29">
            <a:extLst>
              <a:ext uri="{FF2B5EF4-FFF2-40B4-BE49-F238E27FC236}">
                <a16:creationId xmlns:a16="http://schemas.microsoft.com/office/drawing/2014/main" id="{3A58F0E5-A159-3844-8E55-E15BF2A7287B}"/>
              </a:ext>
            </a:extLst>
          </p:cNvPr>
          <p:cNvSpPr txBox="1"/>
          <p:nvPr/>
        </p:nvSpPr>
        <p:spPr>
          <a:xfrm>
            <a:off x="4415481" y="5739230"/>
            <a:ext cx="2286000" cy="523220"/>
          </a:xfrm>
          <a:prstGeom prst="rect">
            <a:avLst/>
          </a:prstGeom>
          <a:solidFill>
            <a:schemeClr val="accent5"/>
          </a:solidFill>
        </p:spPr>
        <p:txBody>
          <a:bodyPr wrap="square" rtlCol="0">
            <a:spAutoFit/>
          </a:bodyPr>
          <a:lstStyle/>
          <a:p>
            <a:pPr algn="ctr"/>
            <a:r>
              <a:rPr lang="en-AU" sz="2800" b="1" dirty="0">
                <a:solidFill>
                  <a:schemeClr val="bg1"/>
                </a:solidFill>
              </a:rPr>
              <a:t>10.0.2.0/24</a:t>
            </a:r>
            <a:endParaRPr lang="en-AU" sz="2800" dirty="0">
              <a:solidFill>
                <a:schemeClr val="bg1"/>
              </a:solidFill>
            </a:endParaRPr>
          </a:p>
        </p:txBody>
      </p:sp>
      <p:sp>
        <p:nvSpPr>
          <p:cNvPr id="31" name="TextBox 30">
            <a:extLst>
              <a:ext uri="{FF2B5EF4-FFF2-40B4-BE49-F238E27FC236}">
                <a16:creationId xmlns:a16="http://schemas.microsoft.com/office/drawing/2014/main" id="{16C11E55-049E-F54A-B7CF-FA299DE96FDF}"/>
              </a:ext>
            </a:extLst>
          </p:cNvPr>
          <p:cNvSpPr txBox="1"/>
          <p:nvPr/>
        </p:nvSpPr>
        <p:spPr>
          <a:xfrm>
            <a:off x="2315893" y="3884016"/>
            <a:ext cx="933011" cy="307777"/>
          </a:xfrm>
          <a:prstGeom prst="rect">
            <a:avLst/>
          </a:prstGeom>
          <a:solidFill>
            <a:schemeClr val="accent4"/>
          </a:solidFill>
        </p:spPr>
        <p:txBody>
          <a:bodyPr wrap="square" rtlCol="0">
            <a:spAutoFit/>
          </a:bodyPr>
          <a:lstStyle/>
          <a:p>
            <a:pPr algn="ctr"/>
            <a:r>
              <a:rPr lang="en-AU" sz="1400" b="1" dirty="0">
                <a:solidFill>
                  <a:schemeClr val="bg1"/>
                </a:solidFill>
              </a:rPr>
              <a:t>10.0.1.X</a:t>
            </a:r>
            <a:endParaRPr lang="en-AU" sz="1400" dirty="0">
              <a:solidFill>
                <a:schemeClr val="bg1"/>
              </a:solidFill>
            </a:endParaRPr>
          </a:p>
        </p:txBody>
      </p:sp>
      <p:sp>
        <p:nvSpPr>
          <p:cNvPr id="33" name="TextBox 32">
            <a:extLst>
              <a:ext uri="{FF2B5EF4-FFF2-40B4-BE49-F238E27FC236}">
                <a16:creationId xmlns:a16="http://schemas.microsoft.com/office/drawing/2014/main" id="{3C097A32-1874-4749-AB9C-5590608AF46E}"/>
              </a:ext>
            </a:extLst>
          </p:cNvPr>
          <p:cNvSpPr txBox="1"/>
          <p:nvPr/>
        </p:nvSpPr>
        <p:spPr>
          <a:xfrm>
            <a:off x="4951178" y="3825782"/>
            <a:ext cx="933011" cy="307777"/>
          </a:xfrm>
          <a:prstGeom prst="rect">
            <a:avLst/>
          </a:prstGeom>
          <a:solidFill>
            <a:schemeClr val="accent4"/>
          </a:solidFill>
        </p:spPr>
        <p:txBody>
          <a:bodyPr wrap="square" rtlCol="0">
            <a:spAutoFit/>
          </a:bodyPr>
          <a:lstStyle/>
          <a:p>
            <a:pPr algn="ctr"/>
            <a:r>
              <a:rPr lang="en-AU" sz="1400" b="1" dirty="0">
                <a:solidFill>
                  <a:schemeClr val="bg1"/>
                </a:solidFill>
              </a:rPr>
              <a:t>10.0.2.X</a:t>
            </a:r>
            <a:endParaRPr lang="en-AU" sz="1400" dirty="0">
              <a:solidFill>
                <a:schemeClr val="bg1"/>
              </a:solidFill>
            </a:endParaRPr>
          </a:p>
        </p:txBody>
      </p:sp>
      <p:sp>
        <p:nvSpPr>
          <p:cNvPr id="36" name="TextBox 35">
            <a:extLst>
              <a:ext uri="{FF2B5EF4-FFF2-40B4-BE49-F238E27FC236}">
                <a16:creationId xmlns:a16="http://schemas.microsoft.com/office/drawing/2014/main" id="{15FFCF7F-B169-184E-8777-9EC444661E51}"/>
              </a:ext>
            </a:extLst>
          </p:cNvPr>
          <p:cNvSpPr txBox="1"/>
          <p:nvPr/>
        </p:nvSpPr>
        <p:spPr>
          <a:xfrm>
            <a:off x="5021813" y="4899472"/>
            <a:ext cx="933011" cy="307777"/>
          </a:xfrm>
          <a:prstGeom prst="rect">
            <a:avLst/>
          </a:prstGeom>
          <a:solidFill>
            <a:schemeClr val="accent6"/>
          </a:solidFill>
        </p:spPr>
        <p:txBody>
          <a:bodyPr wrap="square" rtlCol="0">
            <a:spAutoFit/>
          </a:bodyPr>
          <a:lstStyle/>
          <a:p>
            <a:pPr algn="ctr"/>
            <a:r>
              <a:rPr lang="en-AU" sz="1400" b="1" dirty="0">
                <a:solidFill>
                  <a:schemeClr val="bg1"/>
                </a:solidFill>
              </a:rPr>
              <a:t>Public IP</a:t>
            </a:r>
            <a:endParaRPr lang="en-AU" sz="1400" dirty="0">
              <a:solidFill>
                <a:schemeClr val="bg1"/>
              </a:solidFill>
            </a:endParaRPr>
          </a:p>
        </p:txBody>
      </p:sp>
    </p:spTree>
    <p:extLst>
      <p:ext uri="{BB962C8B-B14F-4D97-AF65-F5344CB8AC3E}">
        <p14:creationId xmlns:p14="http://schemas.microsoft.com/office/powerpoint/2010/main" val="41242962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D9341-6543-D842-AB59-9C1F12DDE768}"/>
              </a:ext>
            </a:extLst>
          </p:cNvPr>
          <p:cNvSpPr>
            <a:spLocks noGrp="1"/>
          </p:cNvSpPr>
          <p:nvPr>
            <p:ph type="title"/>
          </p:nvPr>
        </p:nvSpPr>
        <p:spPr/>
        <p:txBody>
          <a:bodyPr/>
          <a:lstStyle/>
          <a:p>
            <a:r>
              <a:rPr lang="en-US" dirty="0"/>
              <a:t>Welcome!</a:t>
            </a:r>
          </a:p>
        </p:txBody>
      </p:sp>
      <p:sp>
        <p:nvSpPr>
          <p:cNvPr id="3" name="Text Placeholder 2">
            <a:extLst>
              <a:ext uri="{FF2B5EF4-FFF2-40B4-BE49-F238E27FC236}">
                <a16:creationId xmlns:a16="http://schemas.microsoft.com/office/drawing/2014/main" id="{2CE81B98-1217-3B4E-8C16-9B24CC24A1B3}"/>
              </a:ext>
            </a:extLst>
          </p:cNvPr>
          <p:cNvSpPr>
            <a:spLocks noGrp="1"/>
          </p:cNvSpPr>
          <p:nvPr>
            <p:ph type="body" idx="1"/>
          </p:nvPr>
        </p:nvSpPr>
        <p:spPr/>
        <p:txBody>
          <a:bodyPr/>
          <a:lstStyle/>
          <a:p>
            <a:endParaRPr lang="en-US" dirty="0"/>
          </a:p>
        </p:txBody>
      </p:sp>
      <p:sp>
        <p:nvSpPr>
          <p:cNvPr id="4" name="Text Placeholder 3">
            <a:extLst>
              <a:ext uri="{FF2B5EF4-FFF2-40B4-BE49-F238E27FC236}">
                <a16:creationId xmlns:a16="http://schemas.microsoft.com/office/drawing/2014/main" id="{7146F8AA-4F8B-BF48-ACF6-FE2CAC37922E}"/>
              </a:ext>
            </a:extLst>
          </p:cNvPr>
          <p:cNvSpPr>
            <a:spLocks noGrp="1"/>
          </p:cNvSpPr>
          <p:nvPr>
            <p:ph type="body" sz="quarter" idx="16"/>
          </p:nvPr>
        </p:nvSpPr>
        <p:spPr/>
        <p:txBody>
          <a:bodyPr>
            <a:normAutofit fontScale="85000" lnSpcReduction="20000"/>
          </a:bodyPr>
          <a:lstStyle/>
          <a:p>
            <a:r>
              <a:rPr lang="en-US" dirty="0"/>
              <a:t>Agenda:</a:t>
            </a:r>
          </a:p>
          <a:p>
            <a:pPr lvl="1"/>
            <a:r>
              <a:rPr lang="en-US" dirty="0"/>
              <a:t>Intro</a:t>
            </a:r>
          </a:p>
          <a:p>
            <a:pPr lvl="1"/>
            <a:r>
              <a:rPr lang="en-US" dirty="0"/>
              <a:t>Express Networking Primer</a:t>
            </a:r>
          </a:p>
          <a:p>
            <a:r>
              <a:rPr lang="en-US" dirty="0"/>
              <a:t>Morning Tea</a:t>
            </a:r>
          </a:p>
          <a:p>
            <a:pPr lvl="1"/>
            <a:r>
              <a:rPr lang="en-US" dirty="0"/>
              <a:t>Basic Network Set Up</a:t>
            </a:r>
          </a:p>
          <a:p>
            <a:pPr lvl="1"/>
            <a:r>
              <a:rPr lang="en-US" dirty="0"/>
              <a:t>Load Balancing</a:t>
            </a:r>
          </a:p>
          <a:p>
            <a:r>
              <a:rPr lang="en-US" dirty="0"/>
              <a:t>Lunch</a:t>
            </a:r>
          </a:p>
          <a:p>
            <a:pPr lvl="1"/>
            <a:r>
              <a:rPr lang="en-US" dirty="0"/>
              <a:t>Guest Speaker (Jess Fraser)</a:t>
            </a:r>
          </a:p>
          <a:p>
            <a:pPr lvl="1"/>
            <a:r>
              <a:rPr lang="en-US" dirty="0"/>
              <a:t>Photo 📸</a:t>
            </a:r>
          </a:p>
          <a:p>
            <a:r>
              <a:rPr lang="en-US" dirty="0"/>
              <a:t>Afternoon Tea</a:t>
            </a:r>
          </a:p>
          <a:p>
            <a:pPr lvl="1"/>
            <a:r>
              <a:rPr lang="en-US" dirty="0"/>
              <a:t>Network Testing</a:t>
            </a:r>
          </a:p>
          <a:p>
            <a:pPr lvl="1"/>
            <a:r>
              <a:rPr lang="en-US" dirty="0"/>
              <a:t>Whiteboarding</a:t>
            </a:r>
          </a:p>
          <a:p>
            <a:r>
              <a:rPr lang="en-US" dirty="0"/>
              <a:t>Wrap-Up</a:t>
            </a:r>
          </a:p>
        </p:txBody>
      </p:sp>
    </p:spTree>
    <p:extLst>
      <p:ext uri="{BB962C8B-B14F-4D97-AF65-F5344CB8AC3E}">
        <p14:creationId xmlns:p14="http://schemas.microsoft.com/office/powerpoint/2010/main" val="14024634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3" name="Freeform 6">
            <a:extLst>
              <a:ext uri="{FF2B5EF4-FFF2-40B4-BE49-F238E27FC236}">
                <a16:creationId xmlns:a16="http://schemas.microsoft.com/office/drawing/2014/main" id="{8EE457FF-670E-4EC1-ACD4-1173DA9A79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25" name="Rectangle 24">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78459C-5C11-F547-BE14-059A75B80BE0}"/>
              </a:ext>
            </a:extLst>
          </p:cNvPr>
          <p:cNvSpPr>
            <a:spLocks noGrp="1"/>
          </p:cNvSpPr>
          <p:nvPr>
            <p:ph type="title"/>
          </p:nvPr>
        </p:nvSpPr>
        <p:spPr>
          <a:xfrm>
            <a:off x="810000" y="447188"/>
            <a:ext cx="10571998" cy="970450"/>
          </a:xfrm>
          <a:effectLst/>
        </p:spPr>
        <p:txBody>
          <a:bodyPr vert="horz" lIns="91440" tIns="45720" rIns="91440" bIns="45720" rtlCol="0" anchor="ctr">
            <a:normAutofit/>
          </a:bodyPr>
          <a:lstStyle/>
          <a:p>
            <a:pPr algn="ctr"/>
            <a:r>
              <a:rPr lang="en-US" sz="2800">
                <a:solidFill>
                  <a:schemeClr val="tx1"/>
                </a:solidFill>
              </a:rPr>
              <a:t>AWS and IP’s</a:t>
            </a:r>
          </a:p>
        </p:txBody>
      </p:sp>
      <p:sp>
        <p:nvSpPr>
          <p:cNvPr id="27" name="Freeform: Shape 26">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ext Placeholder 3">
            <a:extLst>
              <a:ext uri="{FF2B5EF4-FFF2-40B4-BE49-F238E27FC236}">
                <a16:creationId xmlns:a16="http://schemas.microsoft.com/office/drawing/2014/main" id="{42ACBB76-1A92-0147-ACF6-95747995DFCC}"/>
              </a:ext>
            </a:extLst>
          </p:cNvPr>
          <p:cNvSpPr>
            <a:spLocks noGrp="1"/>
          </p:cNvSpPr>
          <p:nvPr>
            <p:ph type="body" sz="quarter" idx="16"/>
          </p:nvPr>
        </p:nvSpPr>
        <p:spPr>
          <a:xfrm>
            <a:off x="1115732" y="2222287"/>
            <a:ext cx="9966953" cy="3636511"/>
          </a:xfrm>
          <a:effectLst/>
        </p:spPr>
        <p:txBody>
          <a:bodyPr vert="horz" lIns="91440" tIns="45720" rIns="91440" bIns="45720" rtlCol="0" anchor="ctr">
            <a:normAutofit lnSpcReduction="10000"/>
          </a:bodyPr>
          <a:lstStyle/>
          <a:p>
            <a:pPr>
              <a:lnSpc>
                <a:spcPct val="90000"/>
              </a:lnSpc>
              <a:buFont typeface="Wingdings 2" charset="2"/>
              <a:buChar char=""/>
            </a:pPr>
            <a:r>
              <a:rPr lang="en-US" sz="1700"/>
              <a:t> /x is the size of the bytes</a:t>
            </a:r>
          </a:p>
          <a:p>
            <a:pPr>
              <a:lnSpc>
                <a:spcPct val="90000"/>
              </a:lnSpc>
              <a:buFont typeface="Wingdings 2" charset="2"/>
              <a:buChar char=""/>
            </a:pPr>
            <a:r>
              <a:rPr lang="en-US" sz="1700"/>
              <a:t> VPCs - between /16 and /8</a:t>
            </a:r>
          </a:p>
          <a:p>
            <a:pPr>
              <a:lnSpc>
                <a:spcPct val="90000"/>
              </a:lnSpc>
              <a:buFont typeface="Wingdings 2" charset="2"/>
              <a:buChar char=""/>
            </a:pPr>
            <a:r>
              <a:rPr lang="en-US" sz="1700"/>
              <a:t> Subnets - between /16 and /28 (CIDR blocks of the subnets cannot overlap)</a:t>
            </a:r>
          </a:p>
          <a:p>
            <a:pPr>
              <a:lnSpc>
                <a:spcPct val="90000"/>
              </a:lnSpc>
              <a:buFont typeface="Wingdings 2" charset="2"/>
              <a:buChar char=""/>
            </a:pPr>
            <a:r>
              <a:rPr lang="en-US" sz="1700"/>
              <a:t> AWS’s 5 reserved IPs:</a:t>
            </a:r>
          </a:p>
          <a:p>
            <a:pPr marL="1085850" lvl="1" indent="-342900">
              <a:lnSpc>
                <a:spcPct val="90000"/>
              </a:lnSpc>
            </a:pPr>
            <a:r>
              <a:rPr lang="en-US" sz="1700"/>
              <a:t>Network address</a:t>
            </a:r>
          </a:p>
          <a:p>
            <a:pPr marL="1085850" lvl="1" indent="-342900">
              <a:lnSpc>
                <a:spcPct val="90000"/>
              </a:lnSpc>
            </a:pPr>
            <a:r>
              <a:rPr lang="en-US" sz="1700"/>
              <a:t>VPC Router</a:t>
            </a:r>
          </a:p>
          <a:p>
            <a:pPr marL="1085850" lvl="1" indent="-342900">
              <a:lnSpc>
                <a:spcPct val="90000"/>
              </a:lnSpc>
            </a:pPr>
            <a:r>
              <a:rPr lang="en-US" sz="1700"/>
              <a:t>DNS Server</a:t>
            </a:r>
          </a:p>
          <a:p>
            <a:pPr marL="1085850" lvl="1" indent="-342900">
              <a:lnSpc>
                <a:spcPct val="90000"/>
              </a:lnSpc>
            </a:pPr>
            <a:r>
              <a:rPr lang="en-US" sz="1700"/>
              <a:t>‘future use’</a:t>
            </a:r>
          </a:p>
          <a:p>
            <a:pPr marL="1085850" lvl="1" indent="-342900">
              <a:lnSpc>
                <a:spcPct val="90000"/>
              </a:lnSpc>
            </a:pPr>
            <a:r>
              <a:rPr lang="en-US" sz="1700"/>
              <a:t>Network Broadcast address</a:t>
            </a:r>
          </a:p>
          <a:p>
            <a:pPr>
              <a:lnSpc>
                <a:spcPct val="90000"/>
              </a:lnSpc>
              <a:buFont typeface="Wingdings 2" charset="2"/>
              <a:buChar char=""/>
            </a:pPr>
            <a:r>
              <a:rPr lang="en-US" sz="1700"/>
              <a:t> Subnet CIDR range cannot be the same or larger than the VPC</a:t>
            </a:r>
          </a:p>
          <a:p>
            <a:pPr>
              <a:lnSpc>
                <a:spcPct val="90000"/>
              </a:lnSpc>
              <a:buFont typeface="Wingdings 2" charset="2"/>
              <a:buChar char=""/>
            </a:pPr>
            <a:endParaRPr lang="en-US" sz="1700"/>
          </a:p>
          <a:p>
            <a:pPr>
              <a:lnSpc>
                <a:spcPct val="90000"/>
              </a:lnSpc>
              <a:buFont typeface="Wingdings 2" charset="2"/>
              <a:buChar char=""/>
            </a:pPr>
            <a:endParaRPr lang="en-US" sz="1700"/>
          </a:p>
        </p:txBody>
      </p:sp>
    </p:spTree>
    <p:extLst>
      <p:ext uri="{BB962C8B-B14F-4D97-AF65-F5344CB8AC3E}">
        <p14:creationId xmlns:p14="http://schemas.microsoft.com/office/powerpoint/2010/main" val="18586267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3BEC68-D809-C74B-8B53-7F5E30C42926}"/>
              </a:ext>
            </a:extLst>
          </p:cNvPr>
          <p:cNvSpPr>
            <a:spLocks noGrp="1"/>
          </p:cNvSpPr>
          <p:nvPr>
            <p:ph type="ctrTitle"/>
          </p:nvPr>
        </p:nvSpPr>
        <p:spPr/>
        <p:txBody>
          <a:bodyPr/>
          <a:lstStyle/>
          <a:p>
            <a:r>
              <a:rPr lang="en-US" dirty="0"/>
              <a:t>Morning Tea!</a:t>
            </a:r>
          </a:p>
        </p:txBody>
      </p:sp>
      <p:sp>
        <p:nvSpPr>
          <p:cNvPr id="3" name="Subtitle 2">
            <a:extLst>
              <a:ext uri="{FF2B5EF4-FFF2-40B4-BE49-F238E27FC236}">
                <a16:creationId xmlns:a16="http://schemas.microsoft.com/office/drawing/2014/main" id="{81EE9FA0-2F57-7241-8EE0-8359D35F9048}"/>
              </a:ext>
            </a:extLst>
          </p:cNvPr>
          <p:cNvSpPr>
            <a:spLocks noGrp="1"/>
          </p:cNvSpPr>
          <p:nvPr>
            <p:ph type="subTitle" idx="1"/>
          </p:nvPr>
        </p:nvSpPr>
        <p:spPr/>
        <p:txBody>
          <a:bodyPr/>
          <a:lstStyle/>
          <a:p>
            <a:r>
              <a:rPr lang="en-US" dirty="0"/>
              <a:t>See you in 15mins</a:t>
            </a:r>
          </a:p>
        </p:txBody>
      </p:sp>
    </p:spTree>
    <p:extLst>
      <p:ext uri="{BB962C8B-B14F-4D97-AF65-F5344CB8AC3E}">
        <p14:creationId xmlns:p14="http://schemas.microsoft.com/office/powerpoint/2010/main" val="882497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E7597382-59B5-427B-9E49-55383F0A5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6229804"/>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10" name="Rounded Rectangle 16">
            <a:extLst>
              <a:ext uri="{FF2B5EF4-FFF2-40B4-BE49-F238E27FC236}">
                <a16:creationId xmlns:a16="http://schemas.microsoft.com/office/drawing/2014/main" id="{26471DC7-FA6E-40EF-A167-93BB0BCE16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8" y="643466"/>
            <a:ext cx="10905066" cy="4592561"/>
          </a:xfrm>
          <a:prstGeom prst="roundRect">
            <a:avLst>
              <a:gd name="adj" fmla="val 3513"/>
            </a:avLst>
          </a:prstGeom>
          <a:solidFill>
            <a:schemeClr val="tx1"/>
          </a:solidFill>
          <a:ln>
            <a:solidFill>
              <a:schemeClr val="accent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60BD94AA-03FA-AC4E-90FF-D0A7C902B76A}"/>
              </a:ext>
            </a:extLst>
          </p:cNvPr>
          <p:cNvPicPr>
            <a:picLocks noChangeAspect="1"/>
          </p:cNvPicPr>
          <p:nvPr/>
        </p:nvPicPr>
        <p:blipFill>
          <a:blip r:embed="rId2"/>
          <a:stretch>
            <a:fillRect/>
          </a:stretch>
        </p:blipFill>
        <p:spPr>
          <a:xfrm>
            <a:off x="2422143" y="873202"/>
            <a:ext cx="7347715" cy="4133088"/>
          </a:xfrm>
          <a:prstGeom prst="rect">
            <a:avLst/>
          </a:prstGeom>
        </p:spPr>
      </p:pic>
      <p:sp>
        <p:nvSpPr>
          <p:cNvPr id="4" name="TextBox 3">
            <a:extLst>
              <a:ext uri="{FF2B5EF4-FFF2-40B4-BE49-F238E27FC236}">
                <a16:creationId xmlns:a16="http://schemas.microsoft.com/office/drawing/2014/main" id="{63C40660-344D-5F42-8268-54DE43ACE045}"/>
              </a:ext>
            </a:extLst>
          </p:cNvPr>
          <p:cNvSpPr txBox="1"/>
          <p:nvPr/>
        </p:nvSpPr>
        <p:spPr>
          <a:xfrm>
            <a:off x="2422142" y="930858"/>
            <a:ext cx="7685903" cy="921984"/>
          </a:xfrm>
          <a:prstGeom prst="rect">
            <a:avLst/>
          </a:prstGeom>
          <a:solidFill>
            <a:schemeClr val="tx1"/>
          </a:solidFill>
        </p:spPr>
        <p:txBody>
          <a:bodyPr wrap="square" rtlCol="0">
            <a:spAutoFit/>
          </a:bodyPr>
          <a:lstStyle/>
          <a:p>
            <a:pPr>
              <a:lnSpc>
                <a:spcPct val="200000"/>
              </a:lnSpc>
            </a:pPr>
            <a:r>
              <a:rPr lang="en-US" sz="3200" dirty="0">
                <a:solidFill>
                  <a:schemeClr val="bg1"/>
                </a:solidFill>
              </a:rPr>
              <a:t>Code of Conduct</a:t>
            </a:r>
          </a:p>
        </p:txBody>
      </p:sp>
    </p:spTree>
    <p:extLst>
      <p:ext uri="{BB962C8B-B14F-4D97-AF65-F5344CB8AC3E}">
        <p14:creationId xmlns:p14="http://schemas.microsoft.com/office/powerpoint/2010/main" val="2136397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F856-E012-D643-BA46-C4D9BEBC7C96}"/>
              </a:ext>
            </a:extLst>
          </p:cNvPr>
          <p:cNvSpPr>
            <a:spLocks noGrp="1"/>
          </p:cNvSpPr>
          <p:nvPr>
            <p:ph type="title"/>
          </p:nvPr>
        </p:nvSpPr>
        <p:spPr>
          <a:xfrm>
            <a:off x="810000" y="447188"/>
            <a:ext cx="10571998" cy="970450"/>
          </a:xfrm>
        </p:spPr>
        <p:txBody>
          <a:bodyPr>
            <a:normAutofit/>
          </a:bodyPr>
          <a:lstStyle/>
          <a:p>
            <a:r>
              <a:rPr lang="en-US" dirty="0"/>
              <a:t>Logistics Check List</a:t>
            </a:r>
          </a:p>
        </p:txBody>
      </p:sp>
      <p:graphicFrame>
        <p:nvGraphicFramePr>
          <p:cNvPr id="5" name="Content Placeholder 2">
            <a:extLst>
              <a:ext uri="{FF2B5EF4-FFF2-40B4-BE49-F238E27FC236}">
                <a16:creationId xmlns:a16="http://schemas.microsoft.com/office/drawing/2014/main" id="{979C52FB-9711-4317-9C6A-AA6CC40E2646}"/>
              </a:ext>
            </a:extLst>
          </p:cNvPr>
          <p:cNvGraphicFramePr>
            <a:graphicFrameLocks noGrp="1"/>
          </p:cNvGraphicFramePr>
          <p:nvPr>
            <p:ph idx="1"/>
            <p:extLst>
              <p:ext uri="{D42A27DB-BD31-4B8C-83A1-F6EECF244321}">
                <p14:modId xmlns:p14="http://schemas.microsoft.com/office/powerpoint/2010/main" val="1767493891"/>
              </p:ext>
            </p:extLst>
          </p:nvPr>
        </p:nvGraphicFramePr>
        <p:xfrm>
          <a:off x="819150" y="2494722"/>
          <a:ext cx="10553700" cy="33647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029376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E5A10C92-5805-4C39-9BF6-507F3B9661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13" name="Rectangle 12">
            <a:extLst>
              <a:ext uri="{FF2B5EF4-FFF2-40B4-BE49-F238E27FC236}">
                <a16:creationId xmlns:a16="http://schemas.microsoft.com/office/drawing/2014/main" id="{54047A07-72EC-41BC-A55F-C264F639FB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a:extLst>
              <a:ext uri="{FF2B5EF4-FFF2-40B4-BE49-F238E27FC236}">
                <a16:creationId xmlns:a16="http://schemas.microsoft.com/office/drawing/2014/main" id="{16813EF7-689A-B34D-901A-35FEF4BB84C0}"/>
              </a:ext>
            </a:extLst>
          </p:cNvPr>
          <p:cNvPicPr>
            <a:picLocks noGrp="1" noChangeAspect="1"/>
          </p:cNvPicPr>
          <p:nvPr>
            <p:ph type="pic" sz="quarter" idx="13"/>
          </p:nvPr>
        </p:nvPicPr>
        <p:blipFill rotWithShape="1">
          <a:blip r:embed="rId2">
            <a:alphaModFix amt="40000"/>
          </a:blip>
          <a:srcRect b="18773"/>
          <a:stretch/>
        </p:blipFill>
        <p:spPr>
          <a:xfrm>
            <a:off x="20" y="10"/>
            <a:ext cx="12191980" cy="6857990"/>
          </a:xfrm>
          <a:prstGeom prst="rect">
            <a:avLst/>
          </a:prstGeom>
        </p:spPr>
      </p:pic>
      <p:sp>
        <p:nvSpPr>
          <p:cNvPr id="2" name="Title 1">
            <a:extLst>
              <a:ext uri="{FF2B5EF4-FFF2-40B4-BE49-F238E27FC236}">
                <a16:creationId xmlns:a16="http://schemas.microsoft.com/office/drawing/2014/main" id="{1F62194D-5F83-B54A-9F19-389C25B19BD3}"/>
              </a:ext>
            </a:extLst>
          </p:cNvPr>
          <p:cNvSpPr>
            <a:spLocks noGrp="1"/>
          </p:cNvSpPr>
          <p:nvPr>
            <p:ph type="title"/>
          </p:nvPr>
        </p:nvSpPr>
        <p:spPr>
          <a:xfrm>
            <a:off x="810001" y="1449147"/>
            <a:ext cx="10572000" cy="3732453"/>
          </a:xfrm>
        </p:spPr>
        <p:txBody>
          <a:bodyPr vert="horz" lIns="91440" tIns="45720" rIns="91440" bIns="45720" rtlCol="0" anchor="b">
            <a:normAutofit/>
          </a:bodyPr>
          <a:lstStyle/>
          <a:p>
            <a:r>
              <a:rPr lang="en-US" sz="5400" b="1"/>
              <a:t>Why are you here today?</a:t>
            </a:r>
          </a:p>
        </p:txBody>
      </p:sp>
      <p:sp>
        <p:nvSpPr>
          <p:cNvPr id="4" name="Text Placeholder 3">
            <a:extLst>
              <a:ext uri="{FF2B5EF4-FFF2-40B4-BE49-F238E27FC236}">
                <a16:creationId xmlns:a16="http://schemas.microsoft.com/office/drawing/2014/main" id="{BC1BC0F4-DC38-6F4B-813F-EE688C3A12EA}"/>
              </a:ext>
            </a:extLst>
          </p:cNvPr>
          <p:cNvSpPr>
            <a:spLocks noGrp="1"/>
          </p:cNvSpPr>
          <p:nvPr>
            <p:ph type="body" sz="half" idx="2"/>
          </p:nvPr>
        </p:nvSpPr>
        <p:spPr/>
        <p:txBody>
          <a:bodyPr>
            <a:normAutofit/>
          </a:bodyPr>
          <a:lstStyle/>
          <a:p>
            <a:r>
              <a:rPr lang="en-US" sz="1800" dirty="0"/>
              <a:t>Let’s discuss in our groups</a:t>
            </a:r>
          </a:p>
        </p:txBody>
      </p:sp>
      <p:sp>
        <p:nvSpPr>
          <p:cNvPr id="7" name="TextBox 6">
            <a:extLst>
              <a:ext uri="{FF2B5EF4-FFF2-40B4-BE49-F238E27FC236}">
                <a16:creationId xmlns:a16="http://schemas.microsoft.com/office/drawing/2014/main" id="{96FB7C39-6D5C-4246-859F-D3E77C879423}"/>
              </a:ext>
            </a:extLst>
          </p:cNvPr>
          <p:cNvSpPr txBox="1"/>
          <p:nvPr/>
        </p:nvSpPr>
        <p:spPr>
          <a:xfrm>
            <a:off x="5840607" y="6359694"/>
            <a:ext cx="6351373" cy="338554"/>
          </a:xfrm>
          <a:prstGeom prst="rect">
            <a:avLst/>
          </a:prstGeom>
          <a:noFill/>
        </p:spPr>
        <p:txBody>
          <a:bodyPr wrap="square" rtlCol="0">
            <a:spAutoFit/>
          </a:bodyPr>
          <a:lstStyle/>
          <a:p>
            <a:r>
              <a:rPr lang="en-US" sz="1600" dirty="0"/>
              <a:t>Image sourced from: </a:t>
            </a:r>
            <a:r>
              <a:rPr lang="en-AU" sz="1600" dirty="0">
                <a:hlinkClick r:id="rId3"/>
              </a:rPr>
              <a:t>https://broadlygenderphotos.vice.com/</a:t>
            </a:r>
            <a:endParaRPr lang="en-US" sz="1600" dirty="0"/>
          </a:p>
        </p:txBody>
      </p:sp>
    </p:spTree>
    <p:extLst>
      <p:ext uri="{BB962C8B-B14F-4D97-AF65-F5344CB8AC3E}">
        <p14:creationId xmlns:p14="http://schemas.microsoft.com/office/powerpoint/2010/main" val="23907008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78D59EC2-0166-41A5-B253-88E6BF28E4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bwMode="white">
          <a:xfrm>
            <a:off x="0" y="4525094"/>
            <a:ext cx="12203151" cy="2344057"/>
            <a:chOff x="0" y="4525094"/>
            <a:chExt cx="12203151" cy="2344057"/>
          </a:xfrm>
        </p:grpSpPr>
        <p:sp>
          <p:nvSpPr>
            <p:cNvPr id="10" name="Freeform 9">
              <a:extLst>
                <a:ext uri="{FF2B5EF4-FFF2-40B4-BE49-F238E27FC236}">
                  <a16:creationId xmlns:a16="http://schemas.microsoft.com/office/drawing/2014/main" id="{8C425FAF-4FCC-494A-B22F-84509E3923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lumMod val="85000"/>
                <a:lumOff val="1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2650E85A-A0C2-4F77-B982-28078367B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flipH="1">
              <a:off x="3820" y="4536245"/>
              <a:ext cx="5660999"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682B893C-2914-472F-8F64-8A0E652342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4813714" y="4536245"/>
              <a:ext cx="7389437"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ubtitle 2">
            <a:extLst>
              <a:ext uri="{FF2B5EF4-FFF2-40B4-BE49-F238E27FC236}">
                <a16:creationId xmlns:a16="http://schemas.microsoft.com/office/drawing/2014/main" id="{A7FDAFFB-7FF4-2149-A946-9378EE9DE4E1}"/>
              </a:ext>
            </a:extLst>
          </p:cNvPr>
          <p:cNvSpPr>
            <a:spLocks noGrp="1"/>
          </p:cNvSpPr>
          <p:nvPr>
            <p:ph type="subTitle" idx="1"/>
          </p:nvPr>
        </p:nvSpPr>
        <p:spPr>
          <a:xfrm>
            <a:off x="810001" y="5594110"/>
            <a:ext cx="10572000" cy="434974"/>
          </a:xfrm>
        </p:spPr>
        <p:txBody>
          <a:bodyPr>
            <a:normAutofit/>
          </a:bodyPr>
          <a:lstStyle/>
          <a:p>
            <a:r>
              <a:rPr lang="en-US" dirty="0"/>
              <a:t>Thank you for your sponsorship and providing a location and food</a:t>
            </a:r>
          </a:p>
        </p:txBody>
      </p:sp>
      <p:pic>
        <p:nvPicPr>
          <p:cNvPr id="4" name="Picture 3">
            <a:extLst>
              <a:ext uri="{FF2B5EF4-FFF2-40B4-BE49-F238E27FC236}">
                <a16:creationId xmlns:a16="http://schemas.microsoft.com/office/drawing/2014/main" id="{3620ED47-9364-F34E-B267-4565DD0EF510}"/>
              </a:ext>
            </a:extLst>
          </p:cNvPr>
          <p:cNvPicPr>
            <a:picLocks noChangeAspect="1"/>
          </p:cNvPicPr>
          <p:nvPr/>
        </p:nvPicPr>
        <p:blipFill>
          <a:blip r:embed="rId2"/>
          <a:stretch>
            <a:fillRect/>
          </a:stretch>
        </p:blipFill>
        <p:spPr>
          <a:xfrm>
            <a:off x="635457" y="640080"/>
            <a:ext cx="9178945" cy="3602736"/>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36581821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78D59EC2-0166-41A5-B253-88E6BF28E4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bwMode="white">
          <a:xfrm>
            <a:off x="0" y="4525094"/>
            <a:ext cx="12203151" cy="2344057"/>
            <a:chOff x="0" y="4525094"/>
            <a:chExt cx="12203151" cy="2344057"/>
          </a:xfrm>
        </p:grpSpPr>
        <p:sp>
          <p:nvSpPr>
            <p:cNvPr id="18" name="Freeform 9">
              <a:extLst>
                <a:ext uri="{FF2B5EF4-FFF2-40B4-BE49-F238E27FC236}">
                  <a16:creationId xmlns:a16="http://schemas.microsoft.com/office/drawing/2014/main" id="{8C425FAF-4FCC-494A-B22F-84509E3923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lumMod val="85000"/>
                <a:lumOff val="1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2650E85A-A0C2-4F77-B982-28078367B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flipH="1">
              <a:off x="3820" y="4536245"/>
              <a:ext cx="5660999"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a:extLst>
                <a:ext uri="{FF2B5EF4-FFF2-40B4-BE49-F238E27FC236}">
                  <a16:creationId xmlns:a16="http://schemas.microsoft.com/office/drawing/2014/main" id="{682B893C-2914-472F-8F64-8A0E652342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4813714" y="4536245"/>
              <a:ext cx="7389437"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ubtitle 2">
            <a:extLst>
              <a:ext uri="{FF2B5EF4-FFF2-40B4-BE49-F238E27FC236}">
                <a16:creationId xmlns:a16="http://schemas.microsoft.com/office/drawing/2014/main" id="{A7FDAFFB-7FF4-2149-A946-9378EE9DE4E1}"/>
              </a:ext>
            </a:extLst>
          </p:cNvPr>
          <p:cNvSpPr>
            <a:spLocks noGrp="1"/>
          </p:cNvSpPr>
          <p:nvPr>
            <p:ph type="subTitle" idx="1"/>
          </p:nvPr>
        </p:nvSpPr>
        <p:spPr>
          <a:xfrm>
            <a:off x="810001" y="5594110"/>
            <a:ext cx="10572000" cy="434974"/>
          </a:xfrm>
        </p:spPr>
        <p:txBody>
          <a:bodyPr>
            <a:normAutofit/>
          </a:bodyPr>
          <a:lstStyle/>
          <a:p>
            <a:r>
              <a:rPr lang="en-US" dirty="0"/>
              <a:t>Thank you for your sponsorship and providing AWS account credits</a:t>
            </a:r>
          </a:p>
        </p:txBody>
      </p:sp>
      <p:pic>
        <p:nvPicPr>
          <p:cNvPr id="2" name="Picture 1">
            <a:extLst>
              <a:ext uri="{FF2B5EF4-FFF2-40B4-BE49-F238E27FC236}">
                <a16:creationId xmlns:a16="http://schemas.microsoft.com/office/drawing/2014/main" id="{A7EC6E2B-2AF4-7641-97A7-63BF88A48EB3}"/>
              </a:ext>
            </a:extLst>
          </p:cNvPr>
          <p:cNvPicPr>
            <a:picLocks noChangeAspect="1"/>
          </p:cNvPicPr>
          <p:nvPr/>
        </p:nvPicPr>
        <p:blipFill>
          <a:blip r:embed="rId2"/>
          <a:stretch>
            <a:fillRect/>
          </a:stretch>
        </p:blipFill>
        <p:spPr>
          <a:xfrm>
            <a:off x="635457" y="640080"/>
            <a:ext cx="6029683" cy="3602736"/>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29352861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1BC64-F205-4D40-912A-D0773618464C}"/>
              </a:ext>
            </a:extLst>
          </p:cNvPr>
          <p:cNvSpPr>
            <a:spLocks noGrp="1"/>
          </p:cNvSpPr>
          <p:nvPr>
            <p:ph type="title"/>
          </p:nvPr>
        </p:nvSpPr>
        <p:spPr/>
        <p:txBody>
          <a:bodyPr/>
          <a:lstStyle/>
          <a:p>
            <a:r>
              <a:rPr lang="en-US" dirty="0"/>
              <a:t>Two Modes of Learning</a:t>
            </a:r>
          </a:p>
        </p:txBody>
      </p:sp>
      <p:sp>
        <p:nvSpPr>
          <p:cNvPr id="3" name="Content Placeholder 2">
            <a:extLst>
              <a:ext uri="{FF2B5EF4-FFF2-40B4-BE49-F238E27FC236}">
                <a16:creationId xmlns:a16="http://schemas.microsoft.com/office/drawing/2014/main" id="{E82D75A0-6804-EB43-BFCB-50A09196A0EA}"/>
              </a:ext>
            </a:extLst>
          </p:cNvPr>
          <p:cNvSpPr>
            <a:spLocks noGrp="1"/>
          </p:cNvSpPr>
          <p:nvPr>
            <p:ph sz="half" idx="1"/>
          </p:nvPr>
        </p:nvSpPr>
        <p:spPr/>
        <p:txBody>
          <a:bodyPr/>
          <a:lstStyle/>
          <a:p>
            <a:pPr marL="0" indent="0">
              <a:buNone/>
            </a:pPr>
            <a:r>
              <a:rPr lang="en-US" sz="3200" dirty="0"/>
              <a:t>Theory</a:t>
            </a:r>
          </a:p>
          <a:p>
            <a:pPr marL="0" indent="0">
              <a:buNone/>
            </a:pPr>
            <a:r>
              <a:rPr lang="en-US" dirty="0"/>
              <a:t>We’ll introduce you to some concepts and answer questions</a:t>
            </a:r>
          </a:p>
          <a:p>
            <a:pPr marL="0" indent="0">
              <a:buNone/>
            </a:pPr>
            <a:endParaRPr lang="en-US" dirty="0"/>
          </a:p>
        </p:txBody>
      </p:sp>
      <p:sp>
        <p:nvSpPr>
          <p:cNvPr id="4" name="Content Placeholder 3">
            <a:extLst>
              <a:ext uri="{FF2B5EF4-FFF2-40B4-BE49-F238E27FC236}">
                <a16:creationId xmlns:a16="http://schemas.microsoft.com/office/drawing/2014/main" id="{E73BD8D0-462E-BE4F-BC2F-7779E0F3D54A}"/>
              </a:ext>
            </a:extLst>
          </p:cNvPr>
          <p:cNvSpPr>
            <a:spLocks noGrp="1"/>
          </p:cNvSpPr>
          <p:nvPr>
            <p:ph sz="half" idx="2"/>
          </p:nvPr>
        </p:nvSpPr>
        <p:spPr/>
        <p:txBody>
          <a:bodyPr/>
          <a:lstStyle/>
          <a:p>
            <a:pPr marL="0" indent="0">
              <a:buNone/>
            </a:pPr>
            <a:r>
              <a:rPr lang="en-US" sz="3200" dirty="0"/>
              <a:t>Hands On</a:t>
            </a:r>
          </a:p>
          <a:p>
            <a:pPr marL="0" indent="0">
              <a:buNone/>
            </a:pPr>
            <a:r>
              <a:rPr lang="en-US" dirty="0"/>
              <a:t>We’ll jump into the AWS console and start creating our cloud networks</a:t>
            </a:r>
          </a:p>
        </p:txBody>
      </p:sp>
      <p:pic>
        <p:nvPicPr>
          <p:cNvPr id="6" name="Graphic 5" descr="Blackboard">
            <a:extLst>
              <a:ext uri="{FF2B5EF4-FFF2-40B4-BE49-F238E27FC236}">
                <a16:creationId xmlns:a16="http://schemas.microsoft.com/office/drawing/2014/main" id="{2210F782-D9E9-714C-8520-6B3BD975156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4003" y="4796650"/>
            <a:ext cx="914400" cy="914400"/>
          </a:xfrm>
          <a:prstGeom prst="rect">
            <a:avLst/>
          </a:prstGeom>
        </p:spPr>
      </p:pic>
      <p:pic>
        <p:nvPicPr>
          <p:cNvPr id="8" name="Graphic 7" descr="Closed book">
            <a:extLst>
              <a:ext uri="{FF2B5EF4-FFF2-40B4-BE49-F238E27FC236}">
                <a16:creationId xmlns:a16="http://schemas.microsoft.com/office/drawing/2014/main" id="{B28E6035-4AFE-2341-8BC7-F19E39B86D8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941100" y="4796650"/>
            <a:ext cx="914400" cy="914400"/>
          </a:xfrm>
          <a:prstGeom prst="rect">
            <a:avLst/>
          </a:prstGeom>
        </p:spPr>
      </p:pic>
      <p:pic>
        <p:nvPicPr>
          <p:cNvPr id="10" name="Graphic 9" descr="Open book">
            <a:extLst>
              <a:ext uri="{FF2B5EF4-FFF2-40B4-BE49-F238E27FC236}">
                <a16:creationId xmlns:a16="http://schemas.microsoft.com/office/drawing/2014/main" id="{5FEB0357-E0CB-9749-9FE2-BAC2B4C8983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707985" y="4796650"/>
            <a:ext cx="914400" cy="914400"/>
          </a:xfrm>
          <a:prstGeom prst="rect">
            <a:avLst/>
          </a:prstGeom>
        </p:spPr>
      </p:pic>
      <p:pic>
        <p:nvPicPr>
          <p:cNvPr id="12" name="Graphic 11" descr="Laptop">
            <a:extLst>
              <a:ext uri="{FF2B5EF4-FFF2-40B4-BE49-F238E27FC236}">
                <a16:creationId xmlns:a16="http://schemas.microsoft.com/office/drawing/2014/main" id="{F8A221BF-95CA-B94F-8222-C5066BB5705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060441" y="4741045"/>
            <a:ext cx="914400" cy="914400"/>
          </a:xfrm>
          <a:prstGeom prst="rect">
            <a:avLst/>
          </a:prstGeom>
        </p:spPr>
      </p:pic>
      <p:pic>
        <p:nvPicPr>
          <p:cNvPr id="14" name="Graphic 13" descr="Robot">
            <a:extLst>
              <a:ext uri="{FF2B5EF4-FFF2-40B4-BE49-F238E27FC236}">
                <a16:creationId xmlns:a16="http://schemas.microsoft.com/office/drawing/2014/main" id="{30361235-7951-0545-823A-15799BF1BCBE}"/>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336500" y="4796650"/>
            <a:ext cx="914400" cy="914400"/>
          </a:xfrm>
          <a:prstGeom prst="rect">
            <a:avLst/>
          </a:prstGeom>
        </p:spPr>
      </p:pic>
      <p:pic>
        <p:nvPicPr>
          <p:cNvPr id="18" name="Graphic 17" descr="Cloud Computing">
            <a:extLst>
              <a:ext uri="{FF2B5EF4-FFF2-40B4-BE49-F238E27FC236}">
                <a16:creationId xmlns:a16="http://schemas.microsoft.com/office/drawing/2014/main" id="{03915672-A4B9-7E42-B422-BEE5215634E5}"/>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6612934" y="4796650"/>
            <a:ext cx="914400" cy="914400"/>
          </a:xfrm>
          <a:prstGeom prst="rect">
            <a:avLst/>
          </a:prstGeom>
        </p:spPr>
      </p:pic>
    </p:spTree>
    <p:extLst>
      <p:ext uri="{BB962C8B-B14F-4D97-AF65-F5344CB8AC3E}">
        <p14:creationId xmlns:p14="http://schemas.microsoft.com/office/powerpoint/2010/main" val="11595686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11CA5-01CA-9945-AFF2-375C3F1E0D65}"/>
              </a:ext>
            </a:extLst>
          </p:cNvPr>
          <p:cNvSpPr>
            <a:spLocks noGrp="1"/>
          </p:cNvSpPr>
          <p:nvPr>
            <p:ph type="title"/>
          </p:nvPr>
        </p:nvSpPr>
        <p:spPr/>
        <p:txBody>
          <a:bodyPr/>
          <a:lstStyle/>
          <a:p>
            <a:r>
              <a:rPr lang="en-US" dirty="0"/>
              <a:t>Intro to AWS Networking Resources</a:t>
            </a:r>
          </a:p>
        </p:txBody>
      </p:sp>
      <p:sp>
        <p:nvSpPr>
          <p:cNvPr id="3" name="Content Placeholder 2">
            <a:extLst>
              <a:ext uri="{FF2B5EF4-FFF2-40B4-BE49-F238E27FC236}">
                <a16:creationId xmlns:a16="http://schemas.microsoft.com/office/drawing/2014/main" id="{5663AC1E-D378-CE48-802A-D49512951816}"/>
              </a:ext>
            </a:extLst>
          </p:cNvPr>
          <p:cNvSpPr>
            <a:spLocks noGrp="1"/>
          </p:cNvSpPr>
          <p:nvPr>
            <p:ph idx="1"/>
          </p:nvPr>
        </p:nvSpPr>
        <p:spPr>
          <a:xfrm>
            <a:off x="818712" y="2222287"/>
            <a:ext cx="5105010" cy="3904193"/>
          </a:xfrm>
        </p:spPr>
        <p:txBody>
          <a:bodyPr>
            <a:normAutofit fontScale="92500" lnSpcReduction="20000"/>
          </a:bodyPr>
          <a:lstStyle/>
          <a:p>
            <a:pPr>
              <a:buFont typeface="+mj-lt"/>
              <a:buAutoNum type="arabicPeriod"/>
            </a:pPr>
            <a:r>
              <a:rPr lang="en-US" dirty="0">
                <a:solidFill>
                  <a:schemeClr val="bg1"/>
                </a:solidFill>
              </a:rPr>
              <a:t>Virtual Private Cloud (VPC)</a:t>
            </a:r>
          </a:p>
          <a:p>
            <a:pPr>
              <a:buFont typeface="+mj-lt"/>
              <a:buAutoNum type="arabicPeriod"/>
            </a:pPr>
            <a:r>
              <a:rPr lang="en-US" dirty="0">
                <a:solidFill>
                  <a:schemeClr val="bg1"/>
                </a:solidFill>
              </a:rPr>
              <a:t>CIDR Range</a:t>
            </a:r>
          </a:p>
          <a:p>
            <a:pPr>
              <a:buFont typeface="+mj-lt"/>
              <a:buAutoNum type="arabicPeriod"/>
            </a:pPr>
            <a:r>
              <a:rPr lang="en-US" dirty="0">
                <a:solidFill>
                  <a:schemeClr val="bg1"/>
                </a:solidFill>
              </a:rPr>
              <a:t>Subnets</a:t>
            </a:r>
          </a:p>
          <a:p>
            <a:pPr>
              <a:buFont typeface="+mj-lt"/>
              <a:buAutoNum type="arabicPeriod"/>
            </a:pPr>
            <a:r>
              <a:rPr lang="en-US" dirty="0">
                <a:solidFill>
                  <a:schemeClr val="bg1"/>
                </a:solidFill>
              </a:rPr>
              <a:t>Internet Gateway (IGW)</a:t>
            </a:r>
          </a:p>
          <a:p>
            <a:pPr>
              <a:buFont typeface="+mj-lt"/>
              <a:buAutoNum type="arabicPeriod"/>
            </a:pPr>
            <a:r>
              <a:rPr lang="en-US" dirty="0">
                <a:solidFill>
                  <a:schemeClr val="bg1"/>
                </a:solidFill>
              </a:rPr>
              <a:t>NAT Instance</a:t>
            </a:r>
          </a:p>
          <a:p>
            <a:pPr>
              <a:buFont typeface="+mj-lt"/>
              <a:buAutoNum type="arabicPeriod"/>
            </a:pPr>
            <a:r>
              <a:rPr lang="en-US" dirty="0">
                <a:solidFill>
                  <a:schemeClr val="bg1"/>
                </a:solidFill>
              </a:rPr>
              <a:t>Direct Connect/VPN</a:t>
            </a:r>
          </a:p>
          <a:p>
            <a:pPr>
              <a:buFont typeface="+mj-lt"/>
              <a:buAutoNum type="arabicPeriod"/>
            </a:pPr>
            <a:r>
              <a:rPr lang="en-US" dirty="0">
                <a:solidFill>
                  <a:schemeClr val="bg1"/>
                </a:solidFill>
              </a:rPr>
              <a:t>VPC Peering</a:t>
            </a:r>
          </a:p>
          <a:p>
            <a:pPr>
              <a:buFont typeface="+mj-lt"/>
              <a:buAutoNum type="arabicPeriod"/>
            </a:pPr>
            <a:r>
              <a:rPr lang="en-US" dirty="0">
                <a:solidFill>
                  <a:schemeClr val="bg1"/>
                </a:solidFill>
              </a:rPr>
              <a:t>Route Table</a:t>
            </a:r>
          </a:p>
          <a:p>
            <a:pPr>
              <a:buFont typeface="+mj-lt"/>
              <a:buAutoNum type="arabicPeriod"/>
            </a:pPr>
            <a:r>
              <a:rPr lang="en-US" dirty="0">
                <a:solidFill>
                  <a:schemeClr val="bg1"/>
                </a:solidFill>
              </a:rPr>
              <a:t>Security Groups</a:t>
            </a:r>
          </a:p>
          <a:p>
            <a:pPr>
              <a:buFont typeface="+mj-lt"/>
              <a:buAutoNum type="arabicPeriod"/>
            </a:pPr>
            <a:r>
              <a:rPr lang="en-US" dirty="0">
                <a:solidFill>
                  <a:schemeClr val="bg1"/>
                </a:solidFill>
              </a:rPr>
              <a:t>Load Balancer</a:t>
            </a:r>
          </a:p>
          <a:p>
            <a:pPr>
              <a:buFont typeface="+mj-lt"/>
              <a:buAutoNum type="arabicPeriod"/>
            </a:pPr>
            <a:r>
              <a:rPr lang="en-US" dirty="0">
                <a:solidFill>
                  <a:schemeClr val="bg1"/>
                </a:solidFill>
              </a:rPr>
              <a:t>Systems Manager Agent (SSM Agent)</a:t>
            </a:r>
          </a:p>
        </p:txBody>
      </p:sp>
      <p:sp>
        <p:nvSpPr>
          <p:cNvPr id="5" name="Content Placeholder 2">
            <a:extLst>
              <a:ext uri="{FF2B5EF4-FFF2-40B4-BE49-F238E27FC236}">
                <a16:creationId xmlns:a16="http://schemas.microsoft.com/office/drawing/2014/main" id="{3E0BE0FE-B177-8849-B949-F3ABAB0C02B8}"/>
              </a:ext>
            </a:extLst>
          </p:cNvPr>
          <p:cNvSpPr txBox="1">
            <a:spLocks/>
          </p:cNvSpPr>
          <p:nvPr/>
        </p:nvSpPr>
        <p:spPr>
          <a:xfrm>
            <a:off x="6095999" y="2222287"/>
            <a:ext cx="5105010" cy="4096217"/>
          </a:xfrm>
          <a:prstGeom prst="rect">
            <a:avLst/>
          </a:prstGeom>
          <a:effectLst>
            <a:outerShdw blurRad="50800" dir="14400000">
              <a:srgbClr val="000000">
                <a:alpha val="40000"/>
              </a:srgbClr>
            </a:outerShdw>
          </a:effectLst>
        </p:spPr>
        <p:txBody>
          <a:bodyPr vert="horz" lIns="91440" tIns="45720" rIns="91440" bIns="45720" rtlCol="0" anchor="ctr">
            <a:normAutofit fontScale="77500" lnSpcReduction="20000"/>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Font typeface="+mj-lt"/>
              <a:buAutoNum type="alphaUcPeriod"/>
            </a:pPr>
            <a:r>
              <a:rPr lang="en-US" dirty="0">
                <a:solidFill>
                  <a:schemeClr val="bg1"/>
                </a:solidFill>
              </a:rPr>
              <a:t>Defines where network traffic can go</a:t>
            </a:r>
          </a:p>
          <a:p>
            <a:pPr>
              <a:buFont typeface="+mj-lt"/>
              <a:buAutoNum type="alphaUcPeriod"/>
            </a:pPr>
            <a:r>
              <a:rPr lang="en-AU" dirty="0">
                <a:solidFill>
                  <a:schemeClr val="bg1"/>
                </a:solidFill>
              </a:rPr>
              <a:t>Isolated part of the cloud of your AWS services</a:t>
            </a:r>
          </a:p>
          <a:p>
            <a:pPr>
              <a:buFont typeface="+mj-lt"/>
              <a:buAutoNum type="alphaUcPeriod"/>
            </a:pPr>
            <a:r>
              <a:rPr lang="en-US" dirty="0">
                <a:solidFill>
                  <a:schemeClr val="bg1"/>
                </a:solidFill>
              </a:rPr>
              <a:t>Connecting VPCs</a:t>
            </a:r>
            <a:endParaRPr lang="en-AU" dirty="0">
              <a:solidFill>
                <a:schemeClr val="bg1"/>
              </a:solidFill>
            </a:endParaRPr>
          </a:p>
          <a:p>
            <a:pPr>
              <a:buFont typeface="+mj-lt"/>
              <a:buAutoNum type="alphaUcPeriod"/>
            </a:pPr>
            <a:r>
              <a:rPr lang="en-US" dirty="0">
                <a:solidFill>
                  <a:schemeClr val="bg1"/>
                </a:solidFill>
              </a:rPr>
              <a:t>Connects your VPC to the internet</a:t>
            </a:r>
          </a:p>
          <a:p>
            <a:pPr>
              <a:buFont typeface="+mj-lt"/>
              <a:buAutoNum type="alphaUcPeriod"/>
            </a:pPr>
            <a:r>
              <a:rPr lang="en-AU" sz="1500" dirty="0">
                <a:solidFill>
                  <a:schemeClr val="bg1"/>
                </a:solidFill>
              </a:rPr>
              <a:t>A managed AWS service that distributes traffic to targets you specify</a:t>
            </a:r>
            <a:endParaRPr lang="en-US" sz="1500" dirty="0">
              <a:solidFill>
                <a:schemeClr val="bg1"/>
              </a:solidFill>
            </a:endParaRPr>
          </a:p>
          <a:p>
            <a:pPr>
              <a:buFont typeface="+mj-lt"/>
              <a:buAutoNum type="alphaUcPeriod"/>
            </a:pPr>
            <a:r>
              <a:rPr lang="en-US" dirty="0">
                <a:solidFill>
                  <a:schemeClr val="bg1"/>
                </a:solidFill>
              </a:rPr>
              <a:t>Securely connect a private subnet to a public subnet</a:t>
            </a:r>
          </a:p>
          <a:p>
            <a:pPr>
              <a:buFont typeface="+mj-lt"/>
              <a:buAutoNum type="alphaUcPeriod"/>
            </a:pPr>
            <a:r>
              <a:rPr lang="en-US" dirty="0">
                <a:solidFill>
                  <a:schemeClr val="bg1"/>
                </a:solidFill>
              </a:rPr>
              <a:t>A subset of your VPC</a:t>
            </a:r>
          </a:p>
          <a:p>
            <a:pPr>
              <a:buFont typeface="+mj-lt"/>
              <a:buAutoNum type="alphaUcPeriod"/>
            </a:pPr>
            <a:r>
              <a:rPr lang="en-US" dirty="0">
                <a:solidFill>
                  <a:schemeClr val="bg1"/>
                </a:solidFill>
              </a:rPr>
              <a:t>Securely connect your VPC to on-prem infrastructure</a:t>
            </a:r>
          </a:p>
          <a:p>
            <a:pPr>
              <a:buFont typeface="+mj-lt"/>
              <a:buAutoNum type="alphaUcPeriod"/>
            </a:pPr>
            <a:r>
              <a:rPr lang="en-US" dirty="0">
                <a:solidFill>
                  <a:schemeClr val="bg1"/>
                </a:solidFill>
              </a:rPr>
              <a:t>Set of rules to block/allow inbound/outbound network traffic</a:t>
            </a:r>
          </a:p>
          <a:p>
            <a:pPr>
              <a:buFont typeface="+mj-lt"/>
              <a:buAutoNum type="alphaUcPeriod"/>
            </a:pPr>
            <a:r>
              <a:rPr lang="en-US" dirty="0">
                <a:solidFill>
                  <a:schemeClr val="bg1"/>
                </a:solidFill>
              </a:rPr>
              <a:t>Determines number of IPs your VPC can have</a:t>
            </a:r>
          </a:p>
          <a:p>
            <a:pPr>
              <a:buFont typeface="+mj-lt"/>
              <a:buAutoNum type="alphaUcPeriod"/>
            </a:pPr>
            <a:r>
              <a:rPr lang="en-US" dirty="0">
                <a:solidFill>
                  <a:schemeClr val="bg1"/>
                </a:solidFill>
              </a:rPr>
              <a:t>An agent to run a Systems Manager to update, manage, and configure an EC2</a:t>
            </a:r>
          </a:p>
        </p:txBody>
      </p:sp>
      <p:cxnSp>
        <p:nvCxnSpPr>
          <p:cNvPr id="7" name="Straight Arrow Connector 6">
            <a:extLst>
              <a:ext uri="{FF2B5EF4-FFF2-40B4-BE49-F238E27FC236}">
                <a16:creationId xmlns:a16="http://schemas.microsoft.com/office/drawing/2014/main" id="{285C6FAA-1C33-3546-8D84-642B1D3558C4}"/>
              </a:ext>
            </a:extLst>
          </p:cNvPr>
          <p:cNvCxnSpPr>
            <a:cxnSpLocks/>
          </p:cNvCxnSpPr>
          <p:nvPr/>
        </p:nvCxnSpPr>
        <p:spPr>
          <a:xfrm>
            <a:off x="4127156" y="2422792"/>
            <a:ext cx="1968842" cy="266443"/>
          </a:xfrm>
          <a:prstGeom prst="straightConnector1">
            <a:avLst/>
          </a:prstGeom>
          <a:ln w="41275">
            <a:tailEnd type="triangle"/>
          </a:ln>
        </p:spPr>
        <p:style>
          <a:lnRef idx="1">
            <a:schemeClr val="accent2"/>
          </a:lnRef>
          <a:fillRef idx="0">
            <a:schemeClr val="accent2"/>
          </a:fillRef>
          <a:effectRef idx="0">
            <a:schemeClr val="accent2"/>
          </a:effectRef>
          <a:fontRef idx="minor">
            <a:schemeClr val="tx1"/>
          </a:fontRef>
        </p:style>
      </p:cxnSp>
      <p:cxnSp>
        <p:nvCxnSpPr>
          <p:cNvPr id="8" name="Straight Arrow Connector 7">
            <a:extLst>
              <a:ext uri="{FF2B5EF4-FFF2-40B4-BE49-F238E27FC236}">
                <a16:creationId xmlns:a16="http://schemas.microsoft.com/office/drawing/2014/main" id="{65ED8095-F97E-9C48-91A6-A55832804D1C}"/>
              </a:ext>
            </a:extLst>
          </p:cNvPr>
          <p:cNvCxnSpPr>
            <a:cxnSpLocks/>
          </p:cNvCxnSpPr>
          <p:nvPr/>
        </p:nvCxnSpPr>
        <p:spPr>
          <a:xfrm>
            <a:off x="2594112" y="2780270"/>
            <a:ext cx="3520199" cy="2886307"/>
          </a:xfrm>
          <a:prstGeom prst="straightConnector1">
            <a:avLst/>
          </a:prstGeom>
          <a:ln w="41275">
            <a:solidFill>
              <a:schemeClr val="accent3"/>
            </a:solidFill>
            <a:tailEnd type="triangle"/>
          </a:ln>
        </p:spPr>
        <p:style>
          <a:lnRef idx="1">
            <a:schemeClr val="accent2"/>
          </a:lnRef>
          <a:fillRef idx="0">
            <a:schemeClr val="accent2"/>
          </a:fillRef>
          <a:effectRef idx="0">
            <a:schemeClr val="accent2"/>
          </a:effectRef>
          <a:fontRef idx="minor">
            <a:schemeClr val="tx1"/>
          </a:fontRef>
        </p:style>
      </p:cxnSp>
      <p:cxnSp>
        <p:nvCxnSpPr>
          <p:cNvPr id="10" name="Straight Arrow Connector 9">
            <a:extLst>
              <a:ext uri="{FF2B5EF4-FFF2-40B4-BE49-F238E27FC236}">
                <a16:creationId xmlns:a16="http://schemas.microsoft.com/office/drawing/2014/main" id="{757EF58C-B97E-F548-8E3A-13762E6B23DB}"/>
              </a:ext>
            </a:extLst>
          </p:cNvPr>
          <p:cNvCxnSpPr>
            <a:cxnSpLocks/>
          </p:cNvCxnSpPr>
          <p:nvPr/>
        </p:nvCxnSpPr>
        <p:spPr>
          <a:xfrm>
            <a:off x="2176670" y="3171716"/>
            <a:ext cx="3937641" cy="1345628"/>
          </a:xfrm>
          <a:prstGeom prst="straightConnector1">
            <a:avLst/>
          </a:prstGeom>
          <a:ln w="41275">
            <a:solidFill>
              <a:schemeClr val="accent4"/>
            </a:solidFill>
            <a:tailEnd type="triangle"/>
          </a:ln>
        </p:spPr>
        <p:style>
          <a:lnRef idx="1">
            <a:schemeClr val="accent2"/>
          </a:lnRef>
          <a:fillRef idx="0">
            <a:schemeClr val="accent2"/>
          </a:fillRef>
          <a:effectRef idx="0">
            <a:schemeClr val="accent2"/>
          </a:effectRef>
          <a:fontRef idx="minor">
            <a:schemeClr val="tx1"/>
          </a:fontRef>
        </p:style>
      </p:cxnSp>
      <p:cxnSp>
        <p:nvCxnSpPr>
          <p:cNvPr id="12" name="Straight Arrow Connector 11">
            <a:extLst>
              <a:ext uri="{FF2B5EF4-FFF2-40B4-BE49-F238E27FC236}">
                <a16:creationId xmlns:a16="http://schemas.microsoft.com/office/drawing/2014/main" id="{90F254BA-11AD-5441-8E62-288C4DE249A7}"/>
              </a:ext>
            </a:extLst>
          </p:cNvPr>
          <p:cNvCxnSpPr>
            <a:cxnSpLocks/>
          </p:cNvCxnSpPr>
          <p:nvPr/>
        </p:nvCxnSpPr>
        <p:spPr>
          <a:xfrm flipV="1">
            <a:off x="3842951" y="3301182"/>
            <a:ext cx="2289673" cy="184209"/>
          </a:xfrm>
          <a:prstGeom prst="straightConnector1">
            <a:avLst/>
          </a:prstGeom>
          <a:ln w="41275">
            <a:solidFill>
              <a:schemeClr val="accent5"/>
            </a:solidFill>
            <a:tailEnd type="triangle"/>
          </a:ln>
        </p:spPr>
        <p:style>
          <a:lnRef idx="1">
            <a:schemeClr val="accent2"/>
          </a:lnRef>
          <a:fillRef idx="0">
            <a:schemeClr val="accent2"/>
          </a:fillRef>
          <a:effectRef idx="0">
            <a:schemeClr val="accent2"/>
          </a:effectRef>
          <a:fontRef idx="minor">
            <a:schemeClr val="tx1"/>
          </a:fontRef>
        </p:style>
      </p:cxnSp>
      <p:cxnSp>
        <p:nvCxnSpPr>
          <p:cNvPr id="14" name="Straight Arrow Connector 13">
            <a:extLst>
              <a:ext uri="{FF2B5EF4-FFF2-40B4-BE49-F238E27FC236}">
                <a16:creationId xmlns:a16="http://schemas.microsoft.com/office/drawing/2014/main" id="{3785AEB8-B675-834B-82FB-A5082CB8DAB1}"/>
              </a:ext>
            </a:extLst>
          </p:cNvPr>
          <p:cNvCxnSpPr>
            <a:cxnSpLocks/>
            <a:endCxn id="5" idx="1"/>
          </p:cNvCxnSpPr>
          <p:nvPr/>
        </p:nvCxnSpPr>
        <p:spPr>
          <a:xfrm>
            <a:off x="2702457" y="3887917"/>
            <a:ext cx="3393542" cy="382479"/>
          </a:xfrm>
          <a:prstGeom prst="straightConnector1">
            <a:avLst/>
          </a:prstGeom>
          <a:ln w="41275">
            <a:solidFill>
              <a:schemeClr val="accent2">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16" name="Straight Arrow Connector 15">
            <a:extLst>
              <a:ext uri="{FF2B5EF4-FFF2-40B4-BE49-F238E27FC236}">
                <a16:creationId xmlns:a16="http://schemas.microsoft.com/office/drawing/2014/main" id="{65CC573F-C417-A749-BD96-709E3FC76087}"/>
              </a:ext>
            </a:extLst>
          </p:cNvPr>
          <p:cNvCxnSpPr>
            <a:cxnSpLocks/>
          </p:cNvCxnSpPr>
          <p:nvPr/>
        </p:nvCxnSpPr>
        <p:spPr>
          <a:xfrm>
            <a:off x="3468757" y="4156986"/>
            <a:ext cx="2627241" cy="537344"/>
          </a:xfrm>
          <a:prstGeom prst="straightConnector1">
            <a:avLst/>
          </a:prstGeom>
          <a:ln w="41275">
            <a:solidFill>
              <a:schemeClr val="accent6">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18" name="Straight Arrow Connector 17">
            <a:extLst>
              <a:ext uri="{FF2B5EF4-FFF2-40B4-BE49-F238E27FC236}">
                <a16:creationId xmlns:a16="http://schemas.microsoft.com/office/drawing/2014/main" id="{C329132E-D7D5-EE41-98B2-E5F35094D6B9}"/>
              </a:ext>
            </a:extLst>
          </p:cNvPr>
          <p:cNvCxnSpPr>
            <a:cxnSpLocks/>
          </p:cNvCxnSpPr>
          <p:nvPr/>
        </p:nvCxnSpPr>
        <p:spPr>
          <a:xfrm flipV="1">
            <a:off x="2684144" y="2979496"/>
            <a:ext cx="3430166" cy="1617417"/>
          </a:xfrm>
          <a:prstGeom prst="straightConnector1">
            <a:avLst/>
          </a:prstGeom>
          <a:ln w="41275">
            <a:solidFill>
              <a:schemeClr val="tx2">
                <a:lumMod val="40000"/>
                <a:lumOff val="6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0" name="Straight Arrow Connector 19">
            <a:extLst>
              <a:ext uri="{FF2B5EF4-FFF2-40B4-BE49-F238E27FC236}">
                <a16:creationId xmlns:a16="http://schemas.microsoft.com/office/drawing/2014/main" id="{17CE8245-4C63-064B-9BCE-EA34A22E4F47}"/>
              </a:ext>
            </a:extLst>
          </p:cNvPr>
          <p:cNvCxnSpPr>
            <a:cxnSpLocks/>
          </p:cNvCxnSpPr>
          <p:nvPr/>
        </p:nvCxnSpPr>
        <p:spPr>
          <a:xfrm flipV="1">
            <a:off x="2594113" y="2422793"/>
            <a:ext cx="3520197" cy="2497077"/>
          </a:xfrm>
          <a:prstGeom prst="straightConnector1">
            <a:avLst/>
          </a:prstGeom>
          <a:ln w="41275">
            <a:solidFill>
              <a:schemeClr val="accent3">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2" name="Straight Arrow Connector 21">
            <a:extLst>
              <a:ext uri="{FF2B5EF4-FFF2-40B4-BE49-F238E27FC236}">
                <a16:creationId xmlns:a16="http://schemas.microsoft.com/office/drawing/2014/main" id="{A16C8CEF-07CD-3641-B110-658830049085}"/>
              </a:ext>
            </a:extLst>
          </p:cNvPr>
          <p:cNvCxnSpPr>
            <a:cxnSpLocks/>
          </p:cNvCxnSpPr>
          <p:nvPr/>
        </p:nvCxnSpPr>
        <p:spPr>
          <a:xfrm flipV="1">
            <a:off x="2958836" y="5163054"/>
            <a:ext cx="3155474" cy="119273"/>
          </a:xfrm>
          <a:prstGeom prst="straightConnector1">
            <a:avLst/>
          </a:prstGeom>
          <a:ln w="41275">
            <a:solidFill>
              <a:schemeClr val="accent5">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9" name="Straight Arrow Connector 28">
            <a:extLst>
              <a:ext uri="{FF2B5EF4-FFF2-40B4-BE49-F238E27FC236}">
                <a16:creationId xmlns:a16="http://schemas.microsoft.com/office/drawing/2014/main" id="{F0987AED-ED50-E247-ABC8-5C0EECD3636C}"/>
              </a:ext>
            </a:extLst>
          </p:cNvPr>
          <p:cNvCxnSpPr/>
          <p:nvPr/>
        </p:nvCxnSpPr>
        <p:spPr>
          <a:xfrm flipV="1">
            <a:off x="2905286" y="3632886"/>
            <a:ext cx="3209024" cy="2033691"/>
          </a:xfrm>
          <a:prstGeom prst="straightConnector1">
            <a:avLst/>
          </a:prstGeom>
          <a:ln w="41275">
            <a:solidFill>
              <a:schemeClr val="bg2"/>
            </a:solidFill>
            <a:tailEnd type="triangle"/>
          </a:ln>
        </p:spPr>
        <p:style>
          <a:lnRef idx="1">
            <a:schemeClr val="accent2"/>
          </a:lnRef>
          <a:fillRef idx="0">
            <a:schemeClr val="accent2"/>
          </a:fillRef>
          <a:effectRef idx="0">
            <a:schemeClr val="accent2"/>
          </a:effectRef>
          <a:fontRef idx="minor">
            <a:schemeClr val="tx1"/>
          </a:fontRef>
        </p:style>
      </p:cxnSp>
      <p:cxnSp>
        <p:nvCxnSpPr>
          <p:cNvPr id="33" name="Straight Arrow Connector 32">
            <a:extLst>
              <a:ext uri="{FF2B5EF4-FFF2-40B4-BE49-F238E27FC236}">
                <a16:creationId xmlns:a16="http://schemas.microsoft.com/office/drawing/2014/main" id="{9411729F-17CB-C943-8455-D63EC09912A7}"/>
              </a:ext>
            </a:extLst>
          </p:cNvPr>
          <p:cNvCxnSpPr>
            <a:cxnSpLocks/>
          </p:cNvCxnSpPr>
          <p:nvPr/>
        </p:nvCxnSpPr>
        <p:spPr>
          <a:xfrm>
            <a:off x="5221224" y="5836892"/>
            <a:ext cx="893086" cy="13233"/>
          </a:xfrm>
          <a:prstGeom prst="straightConnector1">
            <a:avLst/>
          </a:prstGeom>
          <a:ln w="41275">
            <a:solidFill>
              <a:srgbClr val="00B050"/>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550983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F03B5E"/>
      </a:accent1>
      <a:accent2>
        <a:srgbClr val="DC6FEC"/>
      </a:accent2>
      <a:accent3>
        <a:srgbClr val="60B1F2"/>
      </a:accent3>
      <a:accent4>
        <a:srgbClr val="6AD5BB"/>
      </a:accent4>
      <a:accent5>
        <a:srgbClr val="E8AB4E"/>
      </a:accent5>
      <a:accent6>
        <a:srgbClr val="F56447"/>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ACECE1E4-636E-48DB-87ED-4A76DC93378F}"/>
    </a:ext>
  </a:extLst>
</a:theme>
</file>

<file path=docProps/app.xml><?xml version="1.0" encoding="utf-8"?>
<Properties xmlns="http://schemas.openxmlformats.org/officeDocument/2006/extended-properties" xmlns:vt="http://schemas.openxmlformats.org/officeDocument/2006/docPropsVTypes">
  <TotalTime>1463</TotalTime>
  <Words>928</Words>
  <Application>Microsoft Macintosh PowerPoint</Application>
  <PresentationFormat>Widescreen</PresentationFormat>
  <Paragraphs>161</Paragraphs>
  <Slides>21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Century Gothic</vt:lpstr>
      <vt:lpstr>Wingdings 2</vt:lpstr>
      <vt:lpstr>Quotable</vt:lpstr>
      <vt:lpstr>Cloud Networking</vt:lpstr>
      <vt:lpstr>Welcome!</vt:lpstr>
      <vt:lpstr>PowerPoint Presentation</vt:lpstr>
      <vt:lpstr>Logistics Check List</vt:lpstr>
      <vt:lpstr>Why are you here today?</vt:lpstr>
      <vt:lpstr>PowerPoint Presentation</vt:lpstr>
      <vt:lpstr>PowerPoint Presentation</vt:lpstr>
      <vt:lpstr>Two Modes of Learning</vt:lpstr>
      <vt:lpstr>Intro to AWS Networking Resources</vt:lpstr>
      <vt:lpstr>What you will create today</vt:lpstr>
      <vt:lpstr>What you will create today</vt:lpstr>
      <vt:lpstr>Networking 101</vt:lpstr>
      <vt:lpstr>REFRESHER: Networking OSI Model (Open Systems Interconnection)</vt:lpstr>
      <vt:lpstr>IP’s and CIDR Ranges</vt:lpstr>
      <vt:lpstr>IP’s in more detail…</vt:lpstr>
      <vt:lpstr>PowerPoint Presentation</vt:lpstr>
      <vt:lpstr>Subnetting</vt:lpstr>
      <vt:lpstr>Let’s Try It Out…</vt:lpstr>
      <vt:lpstr>IP’s in your Cloud Network</vt:lpstr>
      <vt:lpstr>AWS and IP’s</vt:lpstr>
      <vt:lpstr>Morning Tea!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Networking</dc:title>
  <dc:creator>Franca Moretto</dc:creator>
  <cp:lastModifiedBy>Franca Moretto</cp:lastModifiedBy>
  <cp:revision>5</cp:revision>
  <dcterms:created xsi:type="dcterms:W3CDTF">2019-11-11T02:53:51Z</dcterms:created>
  <dcterms:modified xsi:type="dcterms:W3CDTF">2019-11-12T03:17:45Z</dcterms:modified>
</cp:coreProperties>
</file>